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61" r:id="rId4"/>
    <p:sldId id="262" r:id="rId5"/>
    <p:sldId id="256" r:id="rId6"/>
    <p:sldId id="265" r:id="rId7"/>
    <p:sldId id="263" r:id="rId8"/>
    <p:sldId id="266" r:id="rId9"/>
    <p:sldId id="264" r:id="rId10"/>
    <p:sldId id="270" r:id="rId11"/>
    <p:sldId id="267" r:id="rId12"/>
    <p:sldId id="271" r:id="rId13"/>
    <p:sldId id="268" r:id="rId14"/>
    <p:sldId id="269" r:id="rId15"/>
    <p:sldId id="259" r:id="rId16"/>
    <p:sldId id="272" r:id="rId17"/>
    <p:sldId id="274" r:id="rId18"/>
    <p:sldId id="275" r:id="rId19"/>
    <p:sldId id="276" r:id="rId20"/>
    <p:sldId id="277" r:id="rId21"/>
  </p:sldIdLst>
  <p:sldSz cx="7772400" cy="100584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3" roundtripDataSignature="AMtx7mikkE9PH6iSigOObulCGY8rApcWg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1CBE"/>
    <a:srgbClr val="FDF4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6" d="100"/>
          <a:sy n="106" d="100"/>
        </p:scale>
        <p:origin x="-210" y="-9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3438" y="685800"/>
            <a:ext cx="2651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833390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3438" y="685800"/>
            <a:ext cx="2651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047323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3438" y="685800"/>
            <a:ext cx="2651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092069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3438" y="685800"/>
            <a:ext cx="2651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387266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3438" y="685800"/>
            <a:ext cx="2651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528258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3438" y="685800"/>
            <a:ext cx="2651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677495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3438" y="685800"/>
            <a:ext cx="2651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349574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3438" y="685800"/>
            <a:ext cx="2651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845584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1" name="Google Shape;14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3438" y="685800"/>
            <a:ext cx="2651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519148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f7f8fd9945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1" name="Google Shape;161;g1f7f8fd9945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3438" y="685800"/>
            <a:ext cx="2651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373124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f7f8fd9945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1" name="Google Shape;161;g1f7f8fd9945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3438" y="685800"/>
            <a:ext cx="2651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88502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3438" y="685800"/>
            <a:ext cx="2651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701450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f7f8fd9945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1" name="Google Shape;161;g1f7f8fd9945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3438" y="685800"/>
            <a:ext cx="2651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68101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3438" y="685800"/>
            <a:ext cx="2651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54863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3438" y="685800"/>
            <a:ext cx="2651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664497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3438" y="685800"/>
            <a:ext cx="2651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3438" y="685800"/>
            <a:ext cx="2651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893892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3438" y="685800"/>
            <a:ext cx="2651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380811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3438" y="685800"/>
            <a:ext cx="2651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696364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3438" y="685800"/>
            <a:ext cx="2651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94131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7"/>
          <p:cNvSpPr txBox="1"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Calibri"/>
              <a:buNone/>
              <a:defRPr sz="5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7"/>
          <p:cNvSpPr txBox="1"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2040"/>
              <a:buNone/>
              <a:defRPr sz="2040"/>
            </a:lvl1pPr>
            <a:lvl2pPr lvl="1" algn="ctr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2pPr>
            <a:lvl3pPr lvl="2" algn="ctr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None/>
              <a:defRPr sz="1530"/>
            </a:lvl3pPr>
            <a:lvl4pPr lvl="3" algn="ctr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/>
            </a:lvl4pPr>
            <a:lvl5pPr lvl="4" algn="ctr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/>
            </a:lvl5pPr>
            <a:lvl6pPr lvl="5" algn="ctr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/>
            </a:lvl6pPr>
            <a:lvl7pPr lvl="6" algn="ctr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/>
            </a:lvl7pPr>
            <a:lvl8pPr lvl="7" algn="ctr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/>
            </a:lvl8pPr>
            <a:lvl9pPr lvl="8" algn="ctr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/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dt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ft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7"/>
          <p:cNvSpPr txBox="1">
            <a:spLocks noGrp="1"/>
          </p:cNvSpPr>
          <p:nvPr>
            <p:ph type="sldNum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 rot="5400000">
            <a:off x="695219" y="2516718"/>
            <a:ext cx="6381962" cy="6703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dt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ft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ldNum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title"/>
          </p:nvPr>
        </p:nvSpPr>
        <p:spPr>
          <a:xfrm rot="5400000">
            <a:off x="2138071" y="3959569"/>
            <a:ext cx="8524029" cy="1675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1"/>
          </p:nvPr>
        </p:nvSpPr>
        <p:spPr>
          <a:xfrm rot="5400000">
            <a:off x="-1262353" y="2332223"/>
            <a:ext cx="8524029" cy="4930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dt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ft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ldNum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8"/>
          <p:cNvSpPr txBox="1"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8"/>
          <p:cNvSpPr txBox="1"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8"/>
          <p:cNvSpPr txBox="1">
            <a:spLocks noGrp="1"/>
          </p:cNvSpPr>
          <p:nvPr>
            <p:ph type="dt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8"/>
          <p:cNvSpPr txBox="1">
            <a:spLocks noGrp="1"/>
          </p:cNvSpPr>
          <p:nvPr>
            <p:ph type="ft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sldNum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9"/>
          <p:cNvSpPr txBox="1"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Calibri"/>
              <a:buNone/>
              <a:defRPr sz="5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9"/>
          <p:cNvSpPr txBox="1"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2040"/>
              <a:buNone/>
              <a:defRPr sz="204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rgbClr val="888888"/>
              </a:buClr>
              <a:buSzPts val="1700"/>
              <a:buNone/>
              <a:defRPr sz="17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rgbClr val="888888"/>
              </a:buClr>
              <a:buSzPts val="1530"/>
              <a:buNone/>
              <a:defRPr sz="153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rgbClr val="888888"/>
              </a:buClr>
              <a:buSzPts val="1360"/>
              <a:buNone/>
              <a:defRPr sz="136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rgbClr val="888888"/>
              </a:buClr>
              <a:buSzPts val="1360"/>
              <a:buNone/>
              <a:defRPr sz="136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rgbClr val="888888"/>
              </a:buClr>
              <a:buSzPts val="1360"/>
              <a:buNone/>
              <a:defRPr sz="136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rgbClr val="888888"/>
              </a:buClr>
              <a:buSzPts val="1360"/>
              <a:buNone/>
              <a:defRPr sz="136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rgbClr val="888888"/>
              </a:buClr>
              <a:buSzPts val="1360"/>
              <a:buNone/>
              <a:defRPr sz="136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rgbClr val="888888"/>
              </a:buClr>
              <a:buSzPts val="1360"/>
              <a:buNone/>
              <a:defRPr sz="136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9"/>
          <p:cNvSpPr txBox="1">
            <a:spLocks noGrp="1"/>
          </p:cNvSpPr>
          <p:nvPr>
            <p:ph type="dt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9"/>
          <p:cNvSpPr txBox="1">
            <a:spLocks noGrp="1"/>
          </p:cNvSpPr>
          <p:nvPr>
            <p:ph type="ft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9"/>
          <p:cNvSpPr txBox="1">
            <a:spLocks noGrp="1"/>
          </p:cNvSpPr>
          <p:nvPr>
            <p:ph type="sldNum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0"/>
          <p:cNvSpPr txBox="1"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0"/>
          <p:cNvSpPr txBox="1">
            <a:spLocks noGrp="1"/>
          </p:cNvSpPr>
          <p:nvPr>
            <p:ph type="body" idx="1"/>
          </p:nvPr>
        </p:nvSpPr>
        <p:spPr>
          <a:xfrm>
            <a:off x="534353" y="2677584"/>
            <a:ext cx="3303270" cy="638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0"/>
          <p:cNvSpPr txBox="1">
            <a:spLocks noGrp="1"/>
          </p:cNvSpPr>
          <p:nvPr>
            <p:ph type="body" idx="2"/>
          </p:nvPr>
        </p:nvSpPr>
        <p:spPr>
          <a:xfrm>
            <a:off x="3934778" y="2677584"/>
            <a:ext cx="3303270" cy="638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0"/>
          <p:cNvSpPr txBox="1">
            <a:spLocks noGrp="1"/>
          </p:cNvSpPr>
          <p:nvPr>
            <p:ph type="dt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0"/>
          <p:cNvSpPr txBox="1">
            <a:spLocks noGrp="1"/>
          </p:cNvSpPr>
          <p:nvPr>
            <p:ph type="ft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sldNum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1"/>
          <p:cNvSpPr txBox="1"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2040"/>
              <a:buNone/>
              <a:defRPr sz="2040" b="1"/>
            </a:lvl1pPr>
            <a:lvl2pPr marL="914400" lvl="1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 b="1"/>
            </a:lvl2pPr>
            <a:lvl3pPr marL="1371600" lvl="2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None/>
              <a:defRPr sz="1530" b="1"/>
            </a:lvl3pPr>
            <a:lvl4pPr marL="1828800" lvl="3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 b="1"/>
            </a:lvl4pPr>
            <a:lvl5pPr marL="2286000" lvl="4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 b="1"/>
            </a:lvl5pPr>
            <a:lvl6pPr marL="2743200" lvl="5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 b="1"/>
            </a:lvl6pPr>
            <a:lvl7pPr marL="3200400" lvl="6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 b="1"/>
            </a:lvl7pPr>
            <a:lvl8pPr marL="3657600" lvl="7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 b="1"/>
            </a:lvl8pPr>
            <a:lvl9pPr marL="4114800" lvl="8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 b="1"/>
            </a:lvl9pPr>
          </a:lstStyle>
          <a:p>
            <a:endParaRPr/>
          </a:p>
        </p:txBody>
      </p:sp>
      <p:sp>
        <p:nvSpPr>
          <p:cNvPr id="39" name="Google Shape;39;p11"/>
          <p:cNvSpPr txBox="1">
            <a:spLocks noGrp="1"/>
          </p:cNvSpPr>
          <p:nvPr>
            <p:ph type="body" idx="2"/>
          </p:nvPr>
        </p:nvSpPr>
        <p:spPr>
          <a:xfrm>
            <a:off x="535366" y="3674110"/>
            <a:ext cx="3288089" cy="5404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1"/>
          <p:cNvSpPr txBox="1">
            <a:spLocks noGrp="1"/>
          </p:cNvSpPr>
          <p:nvPr>
            <p:ph type="body" idx="3"/>
          </p:nvPr>
        </p:nvSpPr>
        <p:spPr>
          <a:xfrm>
            <a:off x="3934778" y="2465706"/>
            <a:ext cx="3304282" cy="1208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2040"/>
              <a:buNone/>
              <a:defRPr sz="2040" b="1"/>
            </a:lvl1pPr>
            <a:lvl2pPr marL="914400" lvl="1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 b="1"/>
            </a:lvl2pPr>
            <a:lvl3pPr marL="1371600" lvl="2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None/>
              <a:defRPr sz="1530" b="1"/>
            </a:lvl3pPr>
            <a:lvl4pPr marL="1828800" lvl="3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 b="1"/>
            </a:lvl4pPr>
            <a:lvl5pPr marL="2286000" lvl="4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 b="1"/>
            </a:lvl5pPr>
            <a:lvl6pPr marL="2743200" lvl="5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 b="1"/>
            </a:lvl6pPr>
            <a:lvl7pPr marL="3200400" lvl="6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 b="1"/>
            </a:lvl7pPr>
            <a:lvl8pPr marL="3657600" lvl="7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 b="1"/>
            </a:lvl8pPr>
            <a:lvl9pPr marL="4114800" lvl="8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 b="1"/>
            </a:lvl9pPr>
          </a:lstStyle>
          <a:p>
            <a:endParaRPr/>
          </a:p>
        </p:txBody>
      </p:sp>
      <p:sp>
        <p:nvSpPr>
          <p:cNvPr id="41" name="Google Shape;41;p11"/>
          <p:cNvSpPr txBox="1">
            <a:spLocks noGrp="1"/>
          </p:cNvSpPr>
          <p:nvPr>
            <p:ph type="body" idx="4"/>
          </p:nvPr>
        </p:nvSpPr>
        <p:spPr>
          <a:xfrm>
            <a:off x="3934778" y="3674110"/>
            <a:ext cx="3304282" cy="5404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dt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ft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sldNum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dt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ft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dt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ft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20"/>
              <a:buFont typeface="Calibri"/>
              <a:buNone/>
              <a:defRPr sz="272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body" idx="1"/>
          </p:nvPr>
        </p:nvSpPr>
        <p:spPr>
          <a:xfrm>
            <a:off x="3304282" y="1448226"/>
            <a:ext cx="3934778" cy="7147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132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2720"/>
              <a:buChar char="•"/>
              <a:defRPr sz="2720"/>
            </a:lvl1pPr>
            <a:lvl2pPr marL="914400" lvl="1" indent="-37973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380"/>
              <a:buChar char="•"/>
              <a:defRPr sz="2380"/>
            </a:lvl2pPr>
            <a:lvl3pPr marL="1371600" lvl="2" indent="-358139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040"/>
              <a:buChar char="•"/>
              <a:defRPr sz="2040"/>
            </a:lvl3pPr>
            <a:lvl4pPr marL="1828800" lvl="3" indent="-33655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4pPr>
            <a:lvl5pPr marL="2286000" lvl="4" indent="-33655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5pPr>
            <a:lvl6pPr marL="2743200" lvl="5" indent="-33655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6pPr>
            <a:lvl7pPr marL="3200400" lvl="6" indent="-33655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7pPr>
            <a:lvl8pPr marL="3657600" lvl="7" indent="-33655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8pPr>
            <a:lvl9pPr marL="4114800" lvl="8" indent="-33655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body" idx="2"/>
          </p:nvPr>
        </p:nvSpPr>
        <p:spPr>
          <a:xfrm>
            <a:off x="535365" y="3017520"/>
            <a:ext cx="2506801" cy="559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/>
            </a:lvl1pPr>
            <a:lvl2pPr marL="914400" lvl="1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190"/>
              <a:buNone/>
              <a:defRPr sz="1190"/>
            </a:lvl2pPr>
            <a:lvl3pPr marL="1371600" lvl="2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020"/>
              <a:buNone/>
              <a:defRPr sz="1020"/>
            </a:lvl3pPr>
            <a:lvl4pPr marL="1828800" lvl="3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4pPr>
            <a:lvl5pPr marL="2286000" lvl="4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5pPr>
            <a:lvl6pPr marL="2743200" lvl="5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6pPr>
            <a:lvl7pPr marL="3200400" lvl="6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7pPr>
            <a:lvl8pPr marL="3657600" lvl="7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8pPr>
            <a:lvl9pPr marL="4114800" lvl="8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dt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ft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ldNum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20"/>
              <a:buFont typeface="Calibri"/>
              <a:buNone/>
              <a:defRPr sz="272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>
            <a:spLocks noGrp="1"/>
          </p:cNvSpPr>
          <p:nvPr>
            <p:ph type="pic" idx="2"/>
          </p:nvPr>
        </p:nvSpPr>
        <p:spPr>
          <a:xfrm>
            <a:off x="3304282" y="1448226"/>
            <a:ext cx="3934778" cy="7147983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535365" y="3017520"/>
            <a:ext cx="2506801" cy="559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/>
            </a:lvl1pPr>
            <a:lvl2pPr marL="914400" lvl="1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190"/>
              <a:buNone/>
              <a:defRPr sz="1190"/>
            </a:lvl2pPr>
            <a:lvl3pPr marL="1371600" lvl="2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020"/>
              <a:buNone/>
              <a:defRPr sz="1020"/>
            </a:lvl3pPr>
            <a:lvl4pPr marL="1828800" lvl="3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4pPr>
            <a:lvl5pPr marL="2286000" lvl="4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5pPr>
            <a:lvl6pPr marL="2743200" lvl="5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6pPr>
            <a:lvl7pPr marL="3200400" lvl="6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7pPr>
            <a:lvl8pPr marL="3657600" lvl="7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8pPr>
            <a:lvl9pPr marL="4114800" lvl="8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dt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ft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40"/>
              <a:buFont typeface="Calibri"/>
              <a:buNone/>
              <a:defRPr sz="37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79730" algn="l" rtl="0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2380"/>
              <a:buFont typeface="Arial"/>
              <a:buChar char="•"/>
              <a:defRPr sz="23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8140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040"/>
              <a:buFont typeface="Arial"/>
              <a:buChar char="•"/>
              <a:defRPr sz="20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6550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5755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sz="1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5754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sz="1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5754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sz="1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5754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sz="1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5754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sz="1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5754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sz="1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9.png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9.png"/><Relationship Id="rId9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9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9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32.gif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29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29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29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9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9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9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9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9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9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n 26">
            <a:extLst>
              <a:ext uri="{FF2B5EF4-FFF2-40B4-BE49-F238E27FC236}">
                <a16:creationId xmlns:a16="http://schemas.microsoft.com/office/drawing/2014/main" id="{F75977F6-58FD-CAAD-8B06-277E68A9A2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945" y="1065816"/>
            <a:ext cx="5174673" cy="4399646"/>
          </a:xfrm>
          <a:prstGeom prst="rect">
            <a:avLst/>
          </a:prstGeom>
        </p:spPr>
      </p:pic>
      <p:pic>
        <p:nvPicPr>
          <p:cNvPr id="85" name="Google Shape;85;p1"/>
          <p:cNvPicPr preferRelativeResize="0"/>
          <p:nvPr/>
        </p:nvPicPr>
        <p:blipFill rotWithShape="1">
          <a:blip r:embed="rId4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 rot="10800000" flipH="1">
            <a:off x="-14428" y="7019855"/>
            <a:ext cx="7786828" cy="11716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"/>
          <p:cNvPicPr preferRelativeResize="0"/>
          <p:nvPr/>
        </p:nvPicPr>
        <p:blipFill rotWithShape="1">
          <a:blip r:embed="rId5">
            <a:alphaModFix/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/>
        </p:blipFill>
        <p:spPr>
          <a:xfrm rot="10800000" flipH="1">
            <a:off x="-14428" y="8191499"/>
            <a:ext cx="7786828" cy="199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14428" y="8391457"/>
            <a:ext cx="7786828" cy="1657488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"/>
          <p:cNvSpPr txBox="1"/>
          <p:nvPr/>
        </p:nvSpPr>
        <p:spPr>
          <a:xfrm>
            <a:off x="209550" y="7296150"/>
            <a:ext cx="732617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CO" sz="4000" b="1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Proyecto Lengua Tech</a:t>
            </a:r>
            <a:endParaRPr sz="4000" b="1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B3849F0-DFBE-B1F7-AAE4-14064D8636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86774" y="8773450"/>
            <a:ext cx="3398851" cy="57225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2C6F5A8-24B9-3DC2-0F8F-22036A37DF6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050" y="13316"/>
            <a:ext cx="7772400" cy="58102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93129B8-BCA8-20AF-2843-65B5F7EB70FC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62536"/>
          <a:stretch/>
        </p:blipFill>
        <p:spPr>
          <a:xfrm>
            <a:off x="6353" y="3265085"/>
            <a:ext cx="7772399" cy="376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346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Imagen 78">
            <a:extLst>
              <a:ext uri="{FF2B5EF4-FFF2-40B4-BE49-F238E27FC236}">
                <a16:creationId xmlns:a16="http://schemas.microsoft.com/office/drawing/2014/main" id="{2B4C076A-9001-5043-08EE-F5F97D2304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656" y="7120737"/>
            <a:ext cx="6338744" cy="2858151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137ADD7A-B578-4EF1-8CEB-E7F81083E6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589273" cy="251517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4ECFB194-0CDD-BB14-658C-6F7D528CFE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6432" y="1602739"/>
            <a:ext cx="584333" cy="647848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0CE3C516-0A05-CA47-3EB8-E55F46427E17}"/>
              </a:ext>
            </a:extLst>
          </p:cNvPr>
          <p:cNvSpPr txBox="1"/>
          <p:nvPr/>
        </p:nvSpPr>
        <p:spPr>
          <a:xfrm>
            <a:off x="2456211" y="1904699"/>
            <a:ext cx="38862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latin typeface="Arial Rounded MT Bold" panose="020F0704030504030204" pitchFamily="34" charset="0"/>
              </a:rPr>
              <a:t>Tema 3: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D92EBCE7-9147-39C3-632A-5142697206ED}"/>
              </a:ext>
            </a:extLst>
          </p:cNvPr>
          <p:cNvSpPr txBox="1"/>
          <p:nvPr/>
        </p:nvSpPr>
        <p:spPr>
          <a:xfrm>
            <a:off x="3336803" y="1922659"/>
            <a:ext cx="3886200" cy="601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s-CO" sz="1200" kern="100" dirty="0" err="1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Kawa</a:t>
            </a:r>
            <a:r>
              <a:rPr lang="es-CO" sz="1200" kern="100" dirty="0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data </a:t>
            </a:r>
            <a:r>
              <a:rPr lang="es-CO" sz="1200" kern="100" dirty="0" err="1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oũndubi</a:t>
            </a:r>
            <a:r>
              <a:rPr lang="es-CO" sz="1200" kern="100" dirty="0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CO" sz="1200" kern="100" dirty="0" err="1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tebawayi</a:t>
            </a:r>
            <a:endParaRPr lang="es-CO" sz="1200" kern="100" dirty="0">
              <a:effectLst/>
              <a:latin typeface="+mn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es-CO" sz="1200" kern="100" dirty="0">
              <a:effectLst/>
              <a:latin typeface="+mn-lt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9F88E81A-1F74-905A-6BFE-FFE1DA1ACC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48764" y="2175908"/>
            <a:ext cx="2032463" cy="63514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9DF8836B-E13B-026B-2B3A-D57BD776A1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9052" y="2549099"/>
            <a:ext cx="2540579" cy="1206775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AB8623BD-42EF-6B76-3C0E-282EB13690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0356" y="2772925"/>
            <a:ext cx="584333" cy="609739"/>
          </a:xfrm>
          <a:prstGeom prst="rect">
            <a:avLst/>
          </a:prstGeom>
        </p:spPr>
      </p:pic>
      <p:sp>
        <p:nvSpPr>
          <p:cNvPr id="27" name="CuadroTexto 26">
            <a:extLst>
              <a:ext uri="{FF2B5EF4-FFF2-40B4-BE49-F238E27FC236}">
                <a16:creationId xmlns:a16="http://schemas.microsoft.com/office/drawing/2014/main" id="{15C18167-FAA3-B03D-5613-6880C275037C}"/>
              </a:ext>
            </a:extLst>
          </p:cNvPr>
          <p:cNvSpPr txBox="1"/>
          <p:nvPr/>
        </p:nvSpPr>
        <p:spPr>
          <a:xfrm>
            <a:off x="2521527" y="2968944"/>
            <a:ext cx="3886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dirty="0"/>
              <a:t>3.1. </a:t>
            </a:r>
            <a:r>
              <a:rPr lang="es-ES" sz="1200" dirty="0" err="1"/>
              <a:t>Sãwã</a:t>
            </a:r>
            <a:r>
              <a:rPr lang="es-ES" sz="1200" dirty="0"/>
              <a:t> </a:t>
            </a:r>
            <a:r>
              <a:rPr lang="es-ES" sz="1200" dirty="0" err="1"/>
              <a:t>obarita</a:t>
            </a:r>
            <a:r>
              <a:rPr lang="es-ES" sz="1200" dirty="0"/>
              <a:t> </a:t>
            </a:r>
            <a:r>
              <a:rPr lang="es-ES" sz="1200" dirty="0" err="1"/>
              <a:t>nã</a:t>
            </a:r>
            <a:r>
              <a:rPr lang="es-ES" sz="1200" dirty="0"/>
              <a:t> </a:t>
            </a:r>
            <a:r>
              <a:rPr lang="es-ES" sz="1200" dirty="0" err="1"/>
              <a:t>ũndũ</a:t>
            </a:r>
            <a:r>
              <a:rPr lang="es-ES" sz="1200" dirty="0"/>
              <a:t> </a:t>
            </a:r>
            <a:r>
              <a:rPr lang="es-ES" sz="1200" dirty="0" err="1"/>
              <a:t>kawai</a:t>
            </a:r>
            <a:r>
              <a:rPr lang="es-ES" sz="1200" dirty="0"/>
              <a:t> </a:t>
            </a:r>
            <a:r>
              <a:rPr lang="es-ES" sz="1200" dirty="0" err="1"/>
              <a:t>bara</a:t>
            </a:r>
            <a:endParaRPr lang="es-ES" sz="1200" dirty="0"/>
          </a:p>
          <a:p>
            <a:r>
              <a:rPr lang="es-ES" sz="1200" dirty="0"/>
              <a:t>3.2. </a:t>
            </a:r>
            <a:r>
              <a:rPr lang="es-ES" sz="1200" dirty="0" err="1"/>
              <a:t>Amba</a:t>
            </a:r>
            <a:r>
              <a:rPr lang="es-ES" sz="1200" dirty="0"/>
              <a:t> bue </a:t>
            </a:r>
            <a:r>
              <a:rPr lang="es-ES" sz="1200" dirty="0" err="1"/>
              <a:t>kuadai</a:t>
            </a:r>
            <a:r>
              <a:rPr lang="es-ES" sz="1200" dirty="0"/>
              <a:t> </a:t>
            </a:r>
            <a:r>
              <a:rPr lang="es-ES" sz="1200" dirty="0" err="1"/>
              <a:t>yi</a:t>
            </a:r>
            <a:r>
              <a:rPr lang="es-ES" sz="1200" dirty="0"/>
              <a:t> </a:t>
            </a:r>
            <a:r>
              <a:rPr lang="es-ES" sz="1200" dirty="0" err="1"/>
              <a:t>ará</a:t>
            </a:r>
            <a:r>
              <a:rPr lang="es-ES" sz="1200" dirty="0"/>
              <a:t> </a:t>
            </a:r>
            <a:r>
              <a:rPr lang="es-ES" sz="1200" dirty="0" err="1"/>
              <a:t>bihia</a:t>
            </a:r>
            <a:r>
              <a:rPr lang="es-ES" sz="1200" dirty="0"/>
              <a:t> </a:t>
            </a:r>
            <a:r>
              <a:rPr lang="es-ES" sz="1200" dirty="0" err="1"/>
              <a:t>obarita</a:t>
            </a:r>
            <a:endParaRPr lang="es-MX" sz="1200" kern="100" dirty="0">
              <a:effectLst/>
              <a:latin typeface="+mn-lt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7CD58808-DF82-F4E8-6CCA-13B18C305383}"/>
              </a:ext>
            </a:extLst>
          </p:cNvPr>
          <p:cNvSpPr txBox="1"/>
          <p:nvPr/>
        </p:nvSpPr>
        <p:spPr>
          <a:xfrm>
            <a:off x="2521527" y="2529529"/>
            <a:ext cx="3886200" cy="3273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s-CO" kern="100" dirty="0"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Eda </a:t>
            </a:r>
            <a:r>
              <a:rPr lang="es-CO" kern="100" dirty="0" err="1"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kãr</a:t>
            </a:r>
            <a:r>
              <a:rPr lang="es-CO" b="1" kern="100" dirty="0" err="1"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ẽ</a:t>
            </a:r>
            <a:r>
              <a:rPr lang="es-CO" kern="100" dirty="0" err="1"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ta</a:t>
            </a:r>
            <a:endParaRPr lang="es-MX" kern="100" dirty="0">
              <a:effectLst/>
              <a:latin typeface="Arial Rounded MT Bold" panose="020F07040305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id="{00DA3981-44AD-A1CC-3AC2-BA3A23BE4F5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38127" y="2787894"/>
            <a:ext cx="889203" cy="63514"/>
          </a:xfrm>
          <a:prstGeom prst="rect">
            <a:avLst/>
          </a:prstGeom>
        </p:spPr>
      </p:pic>
      <p:pic>
        <p:nvPicPr>
          <p:cNvPr id="65" name="Imagen 64">
            <a:extLst>
              <a:ext uri="{FF2B5EF4-FFF2-40B4-BE49-F238E27FC236}">
                <a16:creationId xmlns:a16="http://schemas.microsoft.com/office/drawing/2014/main" id="{003D9735-3320-5DB1-816B-DF49B579C94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19052" y="4378247"/>
            <a:ext cx="2527876" cy="1206775"/>
          </a:xfrm>
          <a:prstGeom prst="rect">
            <a:avLst/>
          </a:prstGeom>
        </p:spPr>
      </p:pic>
      <p:sp>
        <p:nvSpPr>
          <p:cNvPr id="67" name="CuadroTexto 66">
            <a:extLst>
              <a:ext uri="{FF2B5EF4-FFF2-40B4-BE49-F238E27FC236}">
                <a16:creationId xmlns:a16="http://schemas.microsoft.com/office/drawing/2014/main" id="{DA67EE52-6A4E-0173-3857-68BBEADA5585}"/>
              </a:ext>
            </a:extLst>
          </p:cNvPr>
          <p:cNvSpPr txBox="1"/>
          <p:nvPr/>
        </p:nvSpPr>
        <p:spPr>
          <a:xfrm>
            <a:off x="2548764" y="4670343"/>
            <a:ext cx="4875142" cy="8140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s-ES" sz="1200" dirty="0">
                <a:latin typeface="+mj-lt"/>
                <a:ea typeface="Microsoft JhengHei" panose="020B0604030504040204" pitchFamily="34" charset="-120"/>
              </a:rPr>
              <a:t>Yi </a:t>
            </a:r>
            <a:r>
              <a:rPr lang="es-ES" sz="1200" dirty="0" err="1">
                <a:latin typeface="+mj-lt"/>
                <a:ea typeface="Microsoft JhengHei" panose="020B0604030504040204" pitchFamily="34" charset="-120"/>
              </a:rPr>
              <a:t>ne</a:t>
            </a:r>
            <a:r>
              <a:rPr lang="es-ES" sz="1200" dirty="0">
                <a:latin typeface="+mj-lt"/>
                <a:ea typeface="Microsoft JhengHei" panose="020B0604030504040204" pitchFamily="34" charset="-120"/>
              </a:rPr>
              <a:t> </a:t>
            </a:r>
            <a:r>
              <a:rPr lang="es-ES" sz="1200" dirty="0" err="1">
                <a:latin typeface="+mj-lt"/>
                <a:ea typeface="Microsoft JhengHei" panose="020B0604030504040204" pitchFamily="34" charset="-120"/>
              </a:rPr>
              <a:t>kawanumubara</a:t>
            </a:r>
            <a:r>
              <a:rPr lang="es-ES" sz="1200" dirty="0">
                <a:latin typeface="+mj-lt"/>
                <a:ea typeface="Microsoft JhengHei" panose="020B0604030504040204" pitchFamily="34" charset="-120"/>
              </a:rPr>
              <a:t> </a:t>
            </a:r>
            <a:r>
              <a:rPr lang="es-ES" sz="1200" dirty="0" err="1">
                <a:latin typeface="+mj-lt"/>
                <a:ea typeface="Microsoft JhengHei" panose="020B0604030504040204" pitchFamily="34" charset="-120"/>
              </a:rPr>
              <a:t>oibarayã</a:t>
            </a:r>
            <a:r>
              <a:rPr lang="es-ES" sz="1200" dirty="0">
                <a:latin typeface="+mj-lt"/>
                <a:ea typeface="Microsoft JhengHei" panose="020B0604030504040204" pitchFamily="34" charset="-120"/>
              </a:rPr>
              <a:t> </a:t>
            </a:r>
            <a:r>
              <a:rPr lang="es-ES" sz="1200" dirty="0" err="1">
                <a:latin typeface="+mj-lt"/>
                <a:ea typeface="Microsoft JhengHei" panose="020B0604030504040204" pitchFamily="34" charset="-120"/>
              </a:rPr>
              <a:t>iyia</a:t>
            </a:r>
            <a:endParaRPr lang="es-ES" sz="1200" dirty="0">
              <a:latin typeface="+mj-lt"/>
              <a:ea typeface="Microsoft JhengHei" panose="020B0604030504040204" pitchFamily="34" charset="-12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s-ES" sz="1200" dirty="0" err="1">
                <a:latin typeface="+mj-lt"/>
                <a:ea typeface="Microsoft JhengHei" panose="020B0604030504040204" pitchFamily="34" charset="-120"/>
              </a:rPr>
              <a:t>Jaradioda</a:t>
            </a:r>
            <a:r>
              <a:rPr lang="es-ES" sz="1200" dirty="0">
                <a:latin typeface="+mj-lt"/>
                <a:ea typeface="Microsoft JhengHei" panose="020B0604030504040204" pitchFamily="34" charset="-120"/>
              </a:rPr>
              <a:t> </a:t>
            </a:r>
            <a:r>
              <a:rPr lang="es-ES" sz="1200" dirty="0" err="1">
                <a:latin typeface="+mj-lt"/>
                <a:ea typeface="Microsoft JhengHei" panose="020B0604030504040204" pitchFamily="34" charset="-120"/>
              </a:rPr>
              <a:t>peudata</a:t>
            </a:r>
            <a:r>
              <a:rPr lang="es-ES" sz="1200" dirty="0">
                <a:latin typeface="+mj-lt"/>
                <a:ea typeface="Microsoft JhengHei" panose="020B0604030504040204" pitchFamily="34" charset="-120"/>
              </a:rPr>
              <a:t> </a:t>
            </a:r>
            <a:r>
              <a:rPr lang="es-ES" sz="1200" dirty="0" err="1">
                <a:latin typeface="+mj-lt"/>
                <a:ea typeface="Microsoft JhengHei" panose="020B0604030504040204" pitchFamily="34" charset="-120"/>
              </a:rPr>
              <a:t>kĩrãka</a:t>
            </a:r>
            <a:r>
              <a:rPr lang="es-ES" sz="1200" dirty="0">
                <a:latin typeface="+mj-lt"/>
                <a:ea typeface="Microsoft JhengHei" panose="020B0604030504040204" pitchFamily="34" charset="-120"/>
              </a:rPr>
              <a:t> buta. </a:t>
            </a:r>
            <a:r>
              <a:rPr lang="es-ES" sz="1200" dirty="0" err="1">
                <a:latin typeface="+mj-lt"/>
                <a:ea typeface="Microsoft JhengHei" panose="020B0604030504040204" pitchFamily="34" charset="-120"/>
              </a:rPr>
              <a:t>Mãwã</a:t>
            </a:r>
            <a:r>
              <a:rPr lang="es-ES" sz="1200" dirty="0">
                <a:latin typeface="+mj-lt"/>
                <a:ea typeface="Microsoft JhengHei" panose="020B0604030504040204" pitchFamily="34" charset="-120"/>
              </a:rPr>
              <a:t> mina, </a:t>
            </a:r>
            <a:r>
              <a:rPr lang="es-ES" sz="1200" dirty="0" err="1">
                <a:latin typeface="+mj-lt"/>
                <a:ea typeface="Microsoft JhengHei" panose="020B0604030504040204" pitchFamily="34" charset="-120"/>
              </a:rPr>
              <a:t>iyi</a:t>
            </a:r>
            <a:r>
              <a:rPr lang="es-ES" sz="1200" dirty="0">
                <a:latin typeface="+mj-lt"/>
                <a:ea typeface="Microsoft JhengHei" panose="020B0604030504040204" pitchFamily="34" charset="-120"/>
              </a:rPr>
              <a:t> </a:t>
            </a:r>
            <a:r>
              <a:rPr lang="es-ES" sz="1200" dirty="0" err="1">
                <a:latin typeface="+mj-lt"/>
                <a:ea typeface="Microsoft JhengHei" panose="020B0604030504040204" pitchFamily="34" charset="-120"/>
              </a:rPr>
              <a:t>ewarizã</a:t>
            </a:r>
            <a:r>
              <a:rPr lang="es-ES" sz="1200" dirty="0">
                <a:latin typeface="+mj-lt"/>
                <a:ea typeface="Microsoft JhengHei" panose="020B0604030504040204" pitchFamily="34" charset="-120"/>
              </a:rPr>
              <a:t> </a:t>
            </a:r>
            <a:r>
              <a:rPr lang="es-ES" sz="1200" dirty="0" err="1">
                <a:latin typeface="+mj-lt"/>
                <a:ea typeface="Microsoft JhengHei" panose="020B0604030504040204" pitchFamily="34" charset="-120"/>
              </a:rPr>
              <a:t>kãrẽ</a:t>
            </a:r>
            <a:r>
              <a:rPr lang="es-ES" sz="1200" dirty="0">
                <a:latin typeface="+mj-lt"/>
                <a:ea typeface="Microsoft JhengHei" panose="020B0604030504040204" pitchFamily="34" charset="-120"/>
              </a:rPr>
              <a:t> </a:t>
            </a:r>
            <a:r>
              <a:rPr lang="es-ES" sz="1200" dirty="0" err="1">
                <a:latin typeface="+mj-lt"/>
                <a:ea typeface="Microsoft JhengHei" panose="020B0604030504040204" pitchFamily="34" charset="-120"/>
              </a:rPr>
              <a:t>obariare</a:t>
            </a:r>
            <a:r>
              <a:rPr lang="es-ES" sz="1200" dirty="0">
                <a:latin typeface="+mj-lt"/>
                <a:ea typeface="Microsoft JhengHei" panose="020B0604030504040204" pitchFamily="34" charset="-120"/>
              </a:rPr>
              <a:t> </a:t>
            </a:r>
            <a:r>
              <a:rPr lang="es-ES" sz="1200" dirty="0" err="1">
                <a:latin typeface="+mj-lt"/>
                <a:ea typeface="Microsoft JhengHei" panose="020B0604030504040204" pitchFamily="34" charset="-120"/>
              </a:rPr>
              <a:t>kĩrãndua</a:t>
            </a:r>
            <a:r>
              <a:rPr lang="es-ES" sz="1200" dirty="0">
                <a:latin typeface="+mj-lt"/>
                <a:ea typeface="Microsoft JhengHei" panose="020B0604030504040204" pitchFamily="34" charset="-120"/>
              </a:rPr>
              <a:t> </a:t>
            </a:r>
            <a:r>
              <a:rPr lang="es-ES" sz="1200" dirty="0" err="1">
                <a:latin typeface="+mj-lt"/>
                <a:ea typeface="Microsoft JhengHei" panose="020B0604030504040204" pitchFamily="34" charset="-120"/>
              </a:rPr>
              <a:t>ẽmamarẽã</a:t>
            </a:r>
            <a:r>
              <a:rPr lang="es-ES" sz="1200" dirty="0">
                <a:latin typeface="+mj-lt"/>
                <a:ea typeface="Microsoft JhengHei" panose="020B0604030504040204" pitchFamily="34" charset="-120"/>
              </a:rPr>
              <a:t> </a:t>
            </a:r>
          </a:p>
        </p:txBody>
      </p:sp>
      <p:pic>
        <p:nvPicPr>
          <p:cNvPr id="69" name="Imagen 68">
            <a:extLst>
              <a:ext uri="{FF2B5EF4-FFF2-40B4-BE49-F238E27FC236}">
                <a16:creationId xmlns:a16="http://schemas.microsoft.com/office/drawing/2014/main" id="{95B55860-C8E3-D041-3FC8-302994A1C0A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48317" y="4579474"/>
            <a:ext cx="546224" cy="635145"/>
          </a:xfrm>
          <a:prstGeom prst="rect">
            <a:avLst/>
          </a:prstGeom>
        </p:spPr>
      </p:pic>
      <p:pic>
        <p:nvPicPr>
          <p:cNvPr id="71" name="Imagen 70">
            <a:extLst>
              <a:ext uri="{FF2B5EF4-FFF2-40B4-BE49-F238E27FC236}">
                <a16:creationId xmlns:a16="http://schemas.microsoft.com/office/drawing/2014/main" id="{ADBD6719-158A-126C-CD97-0BA78758912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19052" y="6335409"/>
            <a:ext cx="2527876" cy="1194072"/>
          </a:xfrm>
          <a:prstGeom prst="rect">
            <a:avLst/>
          </a:prstGeom>
        </p:spPr>
      </p:pic>
      <p:pic>
        <p:nvPicPr>
          <p:cNvPr id="73" name="Imagen 72">
            <a:extLst>
              <a:ext uri="{FF2B5EF4-FFF2-40B4-BE49-F238E27FC236}">
                <a16:creationId xmlns:a16="http://schemas.microsoft.com/office/drawing/2014/main" id="{E8EB8DC1-D0EE-3CBA-46AE-34F9DD01D49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46693" y="6611085"/>
            <a:ext cx="609739" cy="622442"/>
          </a:xfrm>
          <a:prstGeom prst="rect">
            <a:avLst/>
          </a:prstGeom>
        </p:spPr>
      </p:pic>
      <p:sp>
        <p:nvSpPr>
          <p:cNvPr id="75" name="CuadroTexto 74">
            <a:extLst>
              <a:ext uri="{FF2B5EF4-FFF2-40B4-BE49-F238E27FC236}">
                <a16:creationId xmlns:a16="http://schemas.microsoft.com/office/drawing/2014/main" id="{6E3E8639-4C8B-DD47-1C60-DDEFA4BD3F4F}"/>
              </a:ext>
            </a:extLst>
          </p:cNvPr>
          <p:cNvSpPr txBox="1"/>
          <p:nvPr/>
        </p:nvSpPr>
        <p:spPr>
          <a:xfrm>
            <a:off x="2524842" y="6630579"/>
            <a:ext cx="505194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200" dirty="0">
                <a:effectLst/>
                <a:latin typeface="+mn-lt"/>
                <a:ea typeface="Microsoft JhengHei" panose="020B0604030504040204" pitchFamily="34" charset="-120"/>
              </a:rPr>
              <a:t>O </a:t>
            </a:r>
            <a:r>
              <a:rPr lang="es-ES" sz="1200" dirty="0" err="1">
                <a:effectLst/>
                <a:latin typeface="+mn-lt"/>
                <a:ea typeface="Microsoft JhengHei" panose="020B0604030504040204" pitchFamily="34" charset="-120"/>
              </a:rPr>
              <a:t>ũndibarã</a:t>
            </a:r>
            <a:r>
              <a:rPr lang="es-ES" sz="1200" dirty="0">
                <a:effectLst/>
                <a:latin typeface="+mn-lt"/>
                <a:ea typeface="Microsoft JhengHei" panose="020B0604030504040204" pitchFamily="34" charset="-120"/>
              </a:rPr>
              <a:t> </a:t>
            </a:r>
            <a:r>
              <a:rPr lang="es-ES" sz="1200" dirty="0" err="1">
                <a:effectLst/>
                <a:latin typeface="+mn-lt"/>
                <a:ea typeface="Microsoft JhengHei" panose="020B0604030504040204" pitchFamily="34" charset="-120"/>
              </a:rPr>
              <a:t>ãba</a:t>
            </a:r>
            <a:r>
              <a:rPr lang="es-ES" sz="1200" dirty="0">
                <a:effectLst/>
                <a:latin typeface="+mn-lt"/>
                <a:ea typeface="Microsoft JhengHei" panose="020B0604030504040204" pitchFamily="34" charset="-120"/>
              </a:rPr>
              <a:t> </a:t>
            </a:r>
            <a:r>
              <a:rPr lang="es-ES" sz="1200" dirty="0" err="1">
                <a:effectLst/>
                <a:latin typeface="+mn-lt"/>
                <a:ea typeface="Microsoft JhengHei" panose="020B0604030504040204" pitchFamily="34" charset="-120"/>
              </a:rPr>
              <a:t>bidã</a:t>
            </a:r>
            <a:r>
              <a:rPr lang="es-ES" sz="1200" dirty="0">
                <a:effectLst/>
                <a:latin typeface="+mn-lt"/>
                <a:ea typeface="Microsoft JhengHei" panose="020B0604030504040204" pitchFamily="34" charset="-120"/>
              </a:rPr>
              <a:t> </a:t>
            </a:r>
            <a:r>
              <a:rPr lang="es-ES" sz="1200" dirty="0" err="1">
                <a:effectLst/>
                <a:latin typeface="+mn-lt"/>
                <a:ea typeface="Microsoft JhengHei" panose="020B0604030504040204" pitchFamily="34" charset="-120"/>
              </a:rPr>
              <a:t>kãrẽ</a:t>
            </a:r>
            <a:r>
              <a:rPr lang="es-ES" sz="1200" dirty="0">
                <a:effectLst/>
                <a:latin typeface="+mn-lt"/>
                <a:ea typeface="Microsoft JhengHei" panose="020B0604030504040204" pitchFamily="34" charset="-120"/>
              </a:rPr>
              <a:t> </a:t>
            </a:r>
            <a:r>
              <a:rPr lang="es-ES" sz="1200" dirty="0" err="1">
                <a:effectLst/>
                <a:latin typeface="+mn-lt"/>
                <a:ea typeface="Microsoft JhengHei" panose="020B0604030504040204" pitchFamily="34" charset="-120"/>
              </a:rPr>
              <a:t>kawadata</a:t>
            </a:r>
            <a:r>
              <a:rPr lang="es-ES" sz="1200" dirty="0">
                <a:effectLst/>
                <a:latin typeface="+mn-lt"/>
                <a:ea typeface="Microsoft JhengHei" panose="020B0604030504040204" pitchFamily="34" charset="-120"/>
              </a:rPr>
              <a:t> </a:t>
            </a:r>
            <a:r>
              <a:rPr lang="es-ES" sz="1200" dirty="0" err="1">
                <a:effectLst/>
                <a:latin typeface="+mn-lt"/>
                <a:ea typeface="Microsoft JhengHei" panose="020B0604030504040204" pitchFamily="34" charset="-120"/>
              </a:rPr>
              <a:t>jẽmenene</a:t>
            </a:r>
            <a:r>
              <a:rPr lang="es-ES" sz="1200" dirty="0">
                <a:effectLst/>
                <a:latin typeface="+mn-lt"/>
                <a:ea typeface="Microsoft JhengHei" panose="020B0604030504040204" pitchFamily="34" charset="-120"/>
              </a:rPr>
              <a:t> </a:t>
            </a:r>
            <a:r>
              <a:rPr lang="es-ES" sz="1200" dirty="0" err="1">
                <a:effectLst/>
                <a:latin typeface="+mn-lt"/>
                <a:ea typeface="Microsoft JhengHei" panose="020B0604030504040204" pitchFamily="34" charset="-120"/>
              </a:rPr>
              <a:t>wa</a:t>
            </a:r>
            <a:r>
              <a:rPr lang="es-ES" sz="1200" dirty="0">
                <a:effectLst/>
                <a:latin typeface="+mn-lt"/>
                <a:ea typeface="Microsoft JhengHei" panose="020B0604030504040204" pitchFamily="34" charset="-120"/>
              </a:rPr>
              <a:t>, </a:t>
            </a:r>
            <a:r>
              <a:rPr lang="es-ES" sz="1200" dirty="0" err="1">
                <a:effectLst/>
                <a:latin typeface="+mn-lt"/>
                <a:ea typeface="Microsoft JhengHei" panose="020B0604030504040204" pitchFamily="34" charset="-120"/>
              </a:rPr>
              <a:t>iyimã</a:t>
            </a:r>
            <a:r>
              <a:rPr lang="es-ES" sz="1200" dirty="0">
                <a:effectLst/>
                <a:latin typeface="+mn-lt"/>
                <a:ea typeface="Microsoft JhengHei" panose="020B0604030504040204" pitchFamily="34" charset="-120"/>
              </a:rPr>
              <a:t> </a:t>
            </a:r>
            <a:r>
              <a:rPr lang="es-ES" sz="1200" dirty="0" err="1">
                <a:effectLst/>
                <a:latin typeface="+mn-lt"/>
                <a:ea typeface="Microsoft JhengHei" panose="020B0604030504040204" pitchFamily="34" charset="-120"/>
              </a:rPr>
              <a:t>bude</a:t>
            </a:r>
            <a:endParaRPr lang="es-MX" sz="1200" kern="100" dirty="0">
              <a:effectLst/>
              <a:latin typeface="+mn-lt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80" name="CuadroTexto 79">
            <a:extLst>
              <a:ext uri="{FF2B5EF4-FFF2-40B4-BE49-F238E27FC236}">
                <a16:creationId xmlns:a16="http://schemas.microsoft.com/office/drawing/2014/main" id="{DE592A9C-6546-0A97-8AE3-A1F58ABC479B}"/>
              </a:ext>
            </a:extLst>
          </p:cNvPr>
          <p:cNvSpPr txBox="1"/>
          <p:nvPr/>
        </p:nvSpPr>
        <p:spPr>
          <a:xfrm>
            <a:off x="2524842" y="4359160"/>
            <a:ext cx="3886200" cy="3273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s-CO" kern="100" dirty="0" err="1"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Kãreta</a:t>
            </a:r>
            <a:r>
              <a:rPr lang="es-CO" kern="100" dirty="0"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CO" kern="100" dirty="0" err="1"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okawa</a:t>
            </a:r>
            <a:r>
              <a:rPr lang="es-CO" kern="100" dirty="0"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busa </a:t>
            </a:r>
            <a:r>
              <a:rPr lang="es-CO" kern="100" dirty="0" err="1"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waita</a:t>
            </a:r>
            <a:endParaRPr lang="es-MX" kern="100" dirty="0">
              <a:effectLst/>
              <a:latin typeface="Arial Rounded MT Bold" panose="020F07040305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81" name="Imagen 80">
            <a:extLst>
              <a:ext uri="{FF2B5EF4-FFF2-40B4-BE49-F238E27FC236}">
                <a16:creationId xmlns:a16="http://schemas.microsoft.com/office/drawing/2014/main" id="{95EF1790-8D50-AD88-2AF6-01232D6098B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41442" y="4598475"/>
            <a:ext cx="889203" cy="63514"/>
          </a:xfrm>
          <a:prstGeom prst="rect">
            <a:avLst/>
          </a:prstGeom>
        </p:spPr>
      </p:pic>
      <p:sp>
        <p:nvSpPr>
          <p:cNvPr id="82" name="CuadroTexto 81">
            <a:extLst>
              <a:ext uri="{FF2B5EF4-FFF2-40B4-BE49-F238E27FC236}">
                <a16:creationId xmlns:a16="http://schemas.microsoft.com/office/drawing/2014/main" id="{4E52565B-A77E-2433-CEA0-792B671EBF10}"/>
              </a:ext>
            </a:extLst>
          </p:cNvPr>
          <p:cNvSpPr txBox="1"/>
          <p:nvPr/>
        </p:nvSpPr>
        <p:spPr>
          <a:xfrm>
            <a:off x="2518218" y="6293564"/>
            <a:ext cx="38862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dirty="0" err="1"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Kãr</a:t>
            </a:r>
            <a:r>
              <a:rPr lang="es-CO" b="1" dirty="0" err="1"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ẽ</a:t>
            </a:r>
            <a:r>
              <a:rPr lang="es-CO" dirty="0" err="1"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ta</a:t>
            </a:r>
            <a:r>
              <a:rPr lang="es-CO" dirty="0"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CO" dirty="0" err="1"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oibarata</a:t>
            </a:r>
            <a:endParaRPr lang="es-MX" dirty="0">
              <a:latin typeface="Arial Rounded MT Bold" panose="020F0704030504030204" pitchFamily="34" charset="0"/>
            </a:endParaRPr>
          </a:p>
        </p:txBody>
      </p:sp>
      <p:pic>
        <p:nvPicPr>
          <p:cNvPr id="83" name="Imagen 82">
            <a:extLst>
              <a:ext uri="{FF2B5EF4-FFF2-40B4-BE49-F238E27FC236}">
                <a16:creationId xmlns:a16="http://schemas.microsoft.com/office/drawing/2014/main" id="{9BD60DCC-6B93-552A-50F4-3409E3D7D5C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34818" y="6532879"/>
            <a:ext cx="889203" cy="63514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6C85AB4-7041-B1A0-B5B5-FED40CE36A94}"/>
              </a:ext>
            </a:extLst>
          </p:cNvPr>
          <p:cNvSpPr txBox="1"/>
          <p:nvPr/>
        </p:nvSpPr>
        <p:spPr>
          <a:xfrm>
            <a:off x="191068" y="2891341"/>
            <a:ext cx="53412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000" b="1" dirty="0">
                <a:latin typeface="Arial Rounded MT Bold" panose="020F0704030504030204" pitchFamily="34" charset="0"/>
              </a:rPr>
              <a:t>1.</a:t>
            </a:r>
            <a:endParaRPr lang="es-MX" sz="3000" b="1" dirty="0">
              <a:latin typeface="Arial Rounded MT Bold" panose="020F070403050403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8DC85A4-1950-7DF8-86A0-FF80A01BE186}"/>
              </a:ext>
            </a:extLst>
          </p:cNvPr>
          <p:cNvSpPr txBox="1"/>
          <p:nvPr/>
        </p:nvSpPr>
        <p:spPr>
          <a:xfrm>
            <a:off x="193340" y="4721566"/>
            <a:ext cx="53412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000" b="1" dirty="0">
                <a:latin typeface="Arial Rounded MT Bold" panose="020F0704030504030204" pitchFamily="34" charset="0"/>
              </a:rPr>
              <a:t>2.</a:t>
            </a:r>
            <a:endParaRPr lang="es-MX" sz="3000" b="1" dirty="0">
              <a:latin typeface="Arial Rounded MT Bold" panose="020F070403050403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C0922A6-C392-7703-D48A-1CDDA36120CE}"/>
              </a:ext>
            </a:extLst>
          </p:cNvPr>
          <p:cNvSpPr txBox="1"/>
          <p:nvPr/>
        </p:nvSpPr>
        <p:spPr>
          <a:xfrm>
            <a:off x="195612" y="6656565"/>
            <a:ext cx="53412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000" b="1" dirty="0">
                <a:latin typeface="Arial Rounded MT Bold" panose="020F0704030504030204" pitchFamily="34" charset="0"/>
              </a:rPr>
              <a:t>3.</a:t>
            </a:r>
            <a:endParaRPr lang="es-MX" sz="30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739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Imagen 78">
            <a:extLst>
              <a:ext uri="{FF2B5EF4-FFF2-40B4-BE49-F238E27FC236}">
                <a16:creationId xmlns:a16="http://schemas.microsoft.com/office/drawing/2014/main" id="{2B4C076A-9001-5043-08EE-F5F97D2304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656" y="7120737"/>
            <a:ext cx="6338744" cy="2858151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137ADD7A-B578-4EF1-8CEB-E7F81083E6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589273" cy="251517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4ECFB194-0CDD-BB14-658C-6F7D528CFE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6432" y="1602739"/>
            <a:ext cx="584333" cy="647848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0CE3C516-0A05-CA47-3EB8-E55F46427E17}"/>
              </a:ext>
            </a:extLst>
          </p:cNvPr>
          <p:cNvSpPr txBox="1"/>
          <p:nvPr/>
        </p:nvSpPr>
        <p:spPr>
          <a:xfrm>
            <a:off x="2456211" y="1904699"/>
            <a:ext cx="38862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latin typeface="Arial Rounded MT Bold" panose="020F0704030504030204" pitchFamily="34" charset="0"/>
              </a:rPr>
              <a:t>Tema 3: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D92EBCE7-9147-39C3-632A-5142697206ED}"/>
              </a:ext>
            </a:extLst>
          </p:cNvPr>
          <p:cNvSpPr txBox="1"/>
          <p:nvPr/>
        </p:nvSpPr>
        <p:spPr>
          <a:xfrm>
            <a:off x="3336803" y="1922659"/>
            <a:ext cx="3886200" cy="2937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s-CO" sz="1200" kern="100" dirty="0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Aplicación</a:t>
            </a:r>
            <a:endParaRPr lang="es-MX" sz="1200" kern="100" dirty="0">
              <a:effectLst/>
              <a:latin typeface="+mn-lt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9F88E81A-1F74-905A-6BFE-FFE1DA1ACC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48764" y="2175908"/>
            <a:ext cx="2032463" cy="63514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9DF8836B-E13B-026B-2B3A-D57BD776A1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9052" y="2549099"/>
            <a:ext cx="2540579" cy="1206775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AB8623BD-42EF-6B76-3C0E-282EB13690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0356" y="2772925"/>
            <a:ext cx="584333" cy="609739"/>
          </a:xfrm>
          <a:prstGeom prst="rect">
            <a:avLst/>
          </a:prstGeom>
        </p:spPr>
      </p:pic>
      <p:sp>
        <p:nvSpPr>
          <p:cNvPr id="27" name="CuadroTexto 26">
            <a:extLst>
              <a:ext uri="{FF2B5EF4-FFF2-40B4-BE49-F238E27FC236}">
                <a16:creationId xmlns:a16="http://schemas.microsoft.com/office/drawing/2014/main" id="{15C18167-FAA3-B03D-5613-6880C275037C}"/>
              </a:ext>
            </a:extLst>
          </p:cNvPr>
          <p:cNvSpPr txBox="1"/>
          <p:nvPr/>
        </p:nvSpPr>
        <p:spPr>
          <a:xfrm>
            <a:off x="2521527" y="2968944"/>
            <a:ext cx="3886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dirty="0"/>
              <a:t>3.1. Guía previa ejemplificadora</a:t>
            </a:r>
          </a:p>
          <a:p>
            <a:r>
              <a:rPr lang="es-ES" sz="1200" dirty="0"/>
              <a:t>3.2. Integración de un bloque</a:t>
            </a:r>
            <a:endParaRPr lang="es-MX" sz="1200" kern="100" dirty="0">
              <a:effectLst/>
              <a:latin typeface="+mn-lt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7CD58808-DF82-F4E8-6CCA-13B18C305383}"/>
              </a:ext>
            </a:extLst>
          </p:cNvPr>
          <p:cNvSpPr txBox="1"/>
          <p:nvPr/>
        </p:nvSpPr>
        <p:spPr>
          <a:xfrm>
            <a:off x="2521527" y="2529529"/>
            <a:ext cx="3886200" cy="3273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s-CO" kern="100" dirty="0"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Contenidos</a:t>
            </a:r>
            <a:endParaRPr lang="es-MX" kern="100" dirty="0">
              <a:effectLst/>
              <a:latin typeface="Arial Rounded MT Bold" panose="020F07040305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id="{00DA3981-44AD-A1CC-3AC2-BA3A23BE4F5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38127" y="2787894"/>
            <a:ext cx="889203" cy="63514"/>
          </a:xfrm>
          <a:prstGeom prst="rect">
            <a:avLst/>
          </a:prstGeom>
        </p:spPr>
      </p:pic>
      <p:pic>
        <p:nvPicPr>
          <p:cNvPr id="65" name="Imagen 64">
            <a:extLst>
              <a:ext uri="{FF2B5EF4-FFF2-40B4-BE49-F238E27FC236}">
                <a16:creationId xmlns:a16="http://schemas.microsoft.com/office/drawing/2014/main" id="{003D9735-3320-5DB1-816B-DF49B579C94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19052" y="4378247"/>
            <a:ext cx="2527876" cy="1206775"/>
          </a:xfrm>
          <a:prstGeom prst="rect">
            <a:avLst/>
          </a:prstGeom>
        </p:spPr>
      </p:pic>
      <p:sp>
        <p:nvSpPr>
          <p:cNvPr id="67" name="CuadroTexto 66">
            <a:extLst>
              <a:ext uri="{FF2B5EF4-FFF2-40B4-BE49-F238E27FC236}">
                <a16:creationId xmlns:a16="http://schemas.microsoft.com/office/drawing/2014/main" id="{DA67EE52-6A4E-0173-3857-68BBEADA5585}"/>
              </a:ext>
            </a:extLst>
          </p:cNvPr>
          <p:cNvSpPr txBox="1"/>
          <p:nvPr/>
        </p:nvSpPr>
        <p:spPr>
          <a:xfrm>
            <a:off x="2548764" y="4670343"/>
            <a:ext cx="4875142" cy="601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s-ES" sz="1200" dirty="0">
                <a:latin typeface="+mj-lt"/>
                <a:ea typeface="Microsoft JhengHei" panose="020B0604030504040204" pitchFamily="34" charset="-120"/>
              </a:rPr>
              <a:t>El alumno: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s-ES" sz="1200" dirty="0">
                <a:latin typeface="+mj-lt"/>
                <a:ea typeface="Microsoft JhengHei" panose="020B0604030504040204" pitchFamily="34" charset="-120"/>
              </a:rPr>
              <a:t>Construirá elementos a partir de una rutina básica</a:t>
            </a:r>
          </a:p>
        </p:txBody>
      </p:sp>
      <p:pic>
        <p:nvPicPr>
          <p:cNvPr id="69" name="Imagen 68">
            <a:extLst>
              <a:ext uri="{FF2B5EF4-FFF2-40B4-BE49-F238E27FC236}">
                <a16:creationId xmlns:a16="http://schemas.microsoft.com/office/drawing/2014/main" id="{95B55860-C8E3-D041-3FC8-302994A1C0A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48317" y="4579474"/>
            <a:ext cx="546224" cy="635145"/>
          </a:xfrm>
          <a:prstGeom prst="rect">
            <a:avLst/>
          </a:prstGeom>
        </p:spPr>
      </p:pic>
      <p:pic>
        <p:nvPicPr>
          <p:cNvPr id="71" name="Imagen 70">
            <a:extLst>
              <a:ext uri="{FF2B5EF4-FFF2-40B4-BE49-F238E27FC236}">
                <a16:creationId xmlns:a16="http://schemas.microsoft.com/office/drawing/2014/main" id="{ADBD6719-158A-126C-CD97-0BA78758912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19052" y="6335409"/>
            <a:ext cx="2527876" cy="1194072"/>
          </a:xfrm>
          <a:prstGeom prst="rect">
            <a:avLst/>
          </a:prstGeom>
        </p:spPr>
      </p:pic>
      <p:pic>
        <p:nvPicPr>
          <p:cNvPr id="73" name="Imagen 72">
            <a:extLst>
              <a:ext uri="{FF2B5EF4-FFF2-40B4-BE49-F238E27FC236}">
                <a16:creationId xmlns:a16="http://schemas.microsoft.com/office/drawing/2014/main" id="{E8EB8DC1-D0EE-3CBA-46AE-34F9DD01D49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46693" y="6611085"/>
            <a:ext cx="609739" cy="622442"/>
          </a:xfrm>
          <a:prstGeom prst="rect">
            <a:avLst/>
          </a:prstGeom>
        </p:spPr>
      </p:pic>
      <p:sp>
        <p:nvSpPr>
          <p:cNvPr id="75" name="CuadroTexto 74">
            <a:extLst>
              <a:ext uri="{FF2B5EF4-FFF2-40B4-BE49-F238E27FC236}">
                <a16:creationId xmlns:a16="http://schemas.microsoft.com/office/drawing/2014/main" id="{6E3E8639-4C8B-DD47-1C60-DDEFA4BD3F4F}"/>
              </a:ext>
            </a:extLst>
          </p:cNvPr>
          <p:cNvSpPr txBox="1"/>
          <p:nvPr/>
        </p:nvSpPr>
        <p:spPr>
          <a:xfrm>
            <a:off x="2524842" y="6630579"/>
            <a:ext cx="50519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200" dirty="0">
                <a:effectLst/>
                <a:latin typeface="+mn-lt"/>
                <a:ea typeface="Microsoft JhengHei" panose="020B0604030504040204" pitchFamily="34" charset="-120"/>
              </a:rPr>
              <a:t>Presentar, por lo menos una situación regular o lúdica en donde haga evidentes las nociones aprendidas</a:t>
            </a:r>
            <a:endParaRPr lang="es-MX" sz="1200" kern="100" dirty="0">
              <a:effectLst/>
              <a:latin typeface="+mn-lt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80" name="CuadroTexto 79">
            <a:extLst>
              <a:ext uri="{FF2B5EF4-FFF2-40B4-BE49-F238E27FC236}">
                <a16:creationId xmlns:a16="http://schemas.microsoft.com/office/drawing/2014/main" id="{DE592A9C-6546-0A97-8AE3-A1F58ABC479B}"/>
              </a:ext>
            </a:extLst>
          </p:cNvPr>
          <p:cNvSpPr txBox="1"/>
          <p:nvPr/>
        </p:nvSpPr>
        <p:spPr>
          <a:xfrm>
            <a:off x="2524842" y="4359160"/>
            <a:ext cx="3886200" cy="3273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s-CO" kern="100" dirty="0"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Objetivo específico</a:t>
            </a:r>
            <a:endParaRPr lang="es-MX" kern="100" dirty="0">
              <a:effectLst/>
              <a:latin typeface="Arial Rounded MT Bold" panose="020F07040305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81" name="Imagen 80">
            <a:extLst>
              <a:ext uri="{FF2B5EF4-FFF2-40B4-BE49-F238E27FC236}">
                <a16:creationId xmlns:a16="http://schemas.microsoft.com/office/drawing/2014/main" id="{95EF1790-8D50-AD88-2AF6-01232D6098B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41442" y="4598475"/>
            <a:ext cx="889203" cy="63514"/>
          </a:xfrm>
          <a:prstGeom prst="rect">
            <a:avLst/>
          </a:prstGeom>
        </p:spPr>
      </p:pic>
      <p:sp>
        <p:nvSpPr>
          <p:cNvPr id="82" name="CuadroTexto 81">
            <a:extLst>
              <a:ext uri="{FF2B5EF4-FFF2-40B4-BE49-F238E27FC236}">
                <a16:creationId xmlns:a16="http://schemas.microsoft.com/office/drawing/2014/main" id="{4E52565B-A77E-2433-CEA0-792B671EBF10}"/>
              </a:ext>
            </a:extLst>
          </p:cNvPr>
          <p:cNvSpPr txBox="1"/>
          <p:nvPr/>
        </p:nvSpPr>
        <p:spPr>
          <a:xfrm>
            <a:off x="2518218" y="6293564"/>
            <a:ext cx="38862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dirty="0"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Actividades</a:t>
            </a:r>
            <a:endParaRPr lang="es-MX" dirty="0">
              <a:latin typeface="Arial Rounded MT Bold" panose="020F0704030504030204" pitchFamily="34" charset="0"/>
            </a:endParaRPr>
          </a:p>
        </p:txBody>
      </p:sp>
      <p:pic>
        <p:nvPicPr>
          <p:cNvPr id="83" name="Imagen 82">
            <a:extLst>
              <a:ext uri="{FF2B5EF4-FFF2-40B4-BE49-F238E27FC236}">
                <a16:creationId xmlns:a16="http://schemas.microsoft.com/office/drawing/2014/main" id="{9BD60DCC-6B93-552A-50F4-3409E3D7D5C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34818" y="6532879"/>
            <a:ext cx="889203" cy="63514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6C85AB4-7041-B1A0-B5B5-FED40CE36A94}"/>
              </a:ext>
            </a:extLst>
          </p:cNvPr>
          <p:cNvSpPr txBox="1"/>
          <p:nvPr/>
        </p:nvSpPr>
        <p:spPr>
          <a:xfrm>
            <a:off x="191068" y="2891341"/>
            <a:ext cx="53412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000" b="1" dirty="0">
                <a:latin typeface="Arial Rounded MT Bold" panose="020F0704030504030204" pitchFamily="34" charset="0"/>
              </a:rPr>
              <a:t>1.</a:t>
            </a:r>
            <a:endParaRPr lang="es-MX" sz="3000" b="1" dirty="0">
              <a:latin typeface="Arial Rounded MT Bold" panose="020F070403050403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8DC85A4-1950-7DF8-86A0-FF80A01BE186}"/>
              </a:ext>
            </a:extLst>
          </p:cNvPr>
          <p:cNvSpPr txBox="1"/>
          <p:nvPr/>
        </p:nvSpPr>
        <p:spPr>
          <a:xfrm>
            <a:off x="193340" y="4721566"/>
            <a:ext cx="53412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000" b="1" dirty="0">
                <a:latin typeface="Arial Rounded MT Bold" panose="020F0704030504030204" pitchFamily="34" charset="0"/>
              </a:rPr>
              <a:t>2.</a:t>
            </a:r>
            <a:endParaRPr lang="es-MX" sz="3000" b="1" dirty="0">
              <a:latin typeface="Arial Rounded MT Bold" panose="020F070403050403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C0922A6-C392-7703-D48A-1CDDA36120CE}"/>
              </a:ext>
            </a:extLst>
          </p:cNvPr>
          <p:cNvSpPr txBox="1"/>
          <p:nvPr/>
        </p:nvSpPr>
        <p:spPr>
          <a:xfrm>
            <a:off x="195612" y="6656565"/>
            <a:ext cx="53412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000" b="1" dirty="0">
                <a:latin typeface="Arial Rounded MT Bold" panose="020F0704030504030204" pitchFamily="34" charset="0"/>
              </a:rPr>
              <a:t>3.</a:t>
            </a:r>
            <a:endParaRPr lang="es-MX" sz="30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9204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37ADD7A-B578-4EF1-8CEB-E7F81083E6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589273" cy="2515173"/>
          </a:xfrm>
          <a:prstGeom prst="rect">
            <a:avLst/>
          </a:prstGeom>
        </p:spPr>
      </p:pic>
      <p:pic>
        <p:nvPicPr>
          <p:cNvPr id="94" name="Imagen 93">
            <a:extLst>
              <a:ext uri="{FF2B5EF4-FFF2-40B4-BE49-F238E27FC236}">
                <a16:creationId xmlns:a16="http://schemas.microsoft.com/office/drawing/2014/main" id="{620E9866-1474-A2F5-A8BA-46ACF98F5C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1085" y="2961112"/>
            <a:ext cx="2540579" cy="1206775"/>
          </a:xfrm>
          <a:prstGeom prst="rect">
            <a:avLst/>
          </a:prstGeom>
        </p:spPr>
      </p:pic>
      <p:pic>
        <p:nvPicPr>
          <p:cNvPr id="92" name="Imagen 91">
            <a:extLst>
              <a:ext uri="{FF2B5EF4-FFF2-40B4-BE49-F238E27FC236}">
                <a16:creationId xmlns:a16="http://schemas.microsoft.com/office/drawing/2014/main" id="{35A6FA60-B1A9-974C-0DDE-DE2700F127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5621" y="1308398"/>
            <a:ext cx="2540579" cy="1206775"/>
          </a:xfrm>
          <a:prstGeom prst="rect">
            <a:avLst/>
          </a:prstGeom>
        </p:spPr>
      </p:pic>
      <p:sp>
        <p:nvSpPr>
          <p:cNvPr id="29" name="CuadroTexto 28">
            <a:extLst>
              <a:ext uri="{FF2B5EF4-FFF2-40B4-BE49-F238E27FC236}">
                <a16:creationId xmlns:a16="http://schemas.microsoft.com/office/drawing/2014/main" id="{7CD58808-DF82-F4E8-6CCA-13B18C305383}"/>
              </a:ext>
            </a:extLst>
          </p:cNvPr>
          <p:cNvSpPr txBox="1"/>
          <p:nvPr/>
        </p:nvSpPr>
        <p:spPr>
          <a:xfrm>
            <a:off x="3862612" y="1308398"/>
            <a:ext cx="3886200" cy="3238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s-CO" kern="100" dirty="0"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Yi </a:t>
            </a:r>
            <a:r>
              <a:rPr lang="es-CO" kern="100" dirty="0" err="1"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sãwã</a:t>
            </a:r>
            <a:r>
              <a:rPr lang="es-CO" kern="100" dirty="0"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CO" kern="100" dirty="0" err="1"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odata</a:t>
            </a:r>
            <a:r>
              <a:rPr lang="es-CO" kern="100" dirty="0"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CO" b="1" kern="100" dirty="0" err="1"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ũ</a:t>
            </a:r>
            <a:r>
              <a:rPr lang="es-CO" kern="100" dirty="0" err="1"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ndubiyã</a:t>
            </a:r>
            <a:endParaRPr lang="es-MX" kern="100" dirty="0">
              <a:effectLst/>
              <a:latin typeface="Arial Rounded MT Bold" panose="020F07040305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id="{00DA3981-44AD-A1CC-3AC2-BA3A23BE4F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79212" y="1547713"/>
            <a:ext cx="889203" cy="63514"/>
          </a:xfrm>
          <a:prstGeom prst="rect">
            <a:avLst/>
          </a:prstGeom>
        </p:spPr>
      </p:pic>
      <p:sp>
        <p:nvSpPr>
          <p:cNvPr id="67" name="CuadroTexto 66">
            <a:extLst>
              <a:ext uri="{FF2B5EF4-FFF2-40B4-BE49-F238E27FC236}">
                <a16:creationId xmlns:a16="http://schemas.microsoft.com/office/drawing/2014/main" id="{DA67EE52-6A4E-0173-3857-68BBEADA5585}"/>
              </a:ext>
            </a:extLst>
          </p:cNvPr>
          <p:cNvSpPr txBox="1"/>
          <p:nvPr/>
        </p:nvSpPr>
        <p:spPr>
          <a:xfrm>
            <a:off x="3889849" y="3163462"/>
            <a:ext cx="4875142" cy="2941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s-CO" sz="1200" kern="100" dirty="0" err="1"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Nẽ</a:t>
            </a:r>
            <a:r>
              <a:rPr lang="es-CO" sz="1200" kern="100" dirty="0"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CO" sz="1200" kern="100" dirty="0" err="1"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kawã</a:t>
            </a:r>
            <a:r>
              <a:rPr lang="es-CO" sz="1200" kern="100" dirty="0"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CO" sz="1200" kern="100" dirty="0" err="1"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nũmũ</a:t>
            </a:r>
            <a:r>
              <a:rPr lang="es-CO" sz="1200" kern="100" dirty="0"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CO" sz="1200" kern="100" dirty="0" err="1"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ewaride</a:t>
            </a:r>
            <a:r>
              <a:rPr lang="es-CO" sz="1200" kern="100" dirty="0"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endParaRPr lang="es-MX" sz="1200" kern="100" dirty="0">
              <a:effectLst/>
              <a:latin typeface="+mn-lt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80" name="CuadroTexto 79">
            <a:extLst>
              <a:ext uri="{FF2B5EF4-FFF2-40B4-BE49-F238E27FC236}">
                <a16:creationId xmlns:a16="http://schemas.microsoft.com/office/drawing/2014/main" id="{DE592A9C-6546-0A97-8AE3-A1F58ABC479B}"/>
              </a:ext>
            </a:extLst>
          </p:cNvPr>
          <p:cNvSpPr txBox="1"/>
          <p:nvPr/>
        </p:nvSpPr>
        <p:spPr>
          <a:xfrm>
            <a:off x="3865927" y="2852279"/>
            <a:ext cx="38862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dirty="0" err="1"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Sombe</a:t>
            </a:r>
            <a:r>
              <a:rPr lang="es-CO" dirty="0"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CO" dirty="0" err="1"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zã</a:t>
            </a:r>
            <a:endParaRPr lang="es-MX" dirty="0">
              <a:latin typeface="Arial Rounded MT Bold" panose="020F0704030504030204" pitchFamily="34" charset="0"/>
            </a:endParaRPr>
          </a:p>
        </p:txBody>
      </p:sp>
      <p:pic>
        <p:nvPicPr>
          <p:cNvPr id="81" name="Imagen 80">
            <a:extLst>
              <a:ext uri="{FF2B5EF4-FFF2-40B4-BE49-F238E27FC236}">
                <a16:creationId xmlns:a16="http://schemas.microsoft.com/office/drawing/2014/main" id="{95EF1790-8D50-AD88-2AF6-01232D6098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82527" y="3091594"/>
            <a:ext cx="889203" cy="63514"/>
          </a:xfrm>
          <a:prstGeom prst="rect">
            <a:avLst/>
          </a:prstGeom>
        </p:spPr>
      </p:pic>
      <p:pic>
        <p:nvPicPr>
          <p:cNvPr id="100" name="Imagen 99">
            <a:extLst>
              <a:ext uri="{FF2B5EF4-FFF2-40B4-BE49-F238E27FC236}">
                <a16:creationId xmlns:a16="http://schemas.microsoft.com/office/drawing/2014/main" id="{AE5865DF-F772-23EB-BFEE-BF5F8ED621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688007"/>
            <a:ext cx="7772400" cy="3504368"/>
          </a:xfrm>
          <a:prstGeom prst="rect">
            <a:avLst/>
          </a:prstGeom>
        </p:spPr>
      </p:pic>
      <p:sp>
        <p:nvSpPr>
          <p:cNvPr id="101" name="CuadroTexto 100">
            <a:extLst>
              <a:ext uri="{FF2B5EF4-FFF2-40B4-BE49-F238E27FC236}">
                <a16:creationId xmlns:a16="http://schemas.microsoft.com/office/drawing/2014/main" id="{4B66F748-CDEF-B557-7749-021C9ED6B668}"/>
              </a:ext>
            </a:extLst>
          </p:cNvPr>
          <p:cNvSpPr txBox="1"/>
          <p:nvPr/>
        </p:nvSpPr>
        <p:spPr>
          <a:xfrm>
            <a:off x="1532153" y="1670210"/>
            <a:ext cx="53412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000" b="1" dirty="0">
                <a:latin typeface="Arial Rounded MT Bold" panose="020F0704030504030204" pitchFamily="34" charset="0"/>
              </a:rPr>
              <a:t>4.</a:t>
            </a:r>
            <a:endParaRPr lang="es-MX" sz="3000" b="1" dirty="0">
              <a:latin typeface="Arial Rounded MT Bold" panose="020F0704030504030204" pitchFamily="34" charset="0"/>
            </a:endParaRPr>
          </a:p>
        </p:txBody>
      </p:sp>
      <p:sp>
        <p:nvSpPr>
          <p:cNvPr id="102" name="CuadroTexto 101">
            <a:extLst>
              <a:ext uri="{FF2B5EF4-FFF2-40B4-BE49-F238E27FC236}">
                <a16:creationId xmlns:a16="http://schemas.microsoft.com/office/drawing/2014/main" id="{BC3715AB-E322-CF2D-CF06-FE4D1072AAAB}"/>
              </a:ext>
            </a:extLst>
          </p:cNvPr>
          <p:cNvSpPr txBox="1"/>
          <p:nvPr/>
        </p:nvSpPr>
        <p:spPr>
          <a:xfrm>
            <a:off x="1534425" y="3255626"/>
            <a:ext cx="53412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000" b="1" dirty="0">
                <a:latin typeface="Arial Rounded MT Bold" panose="020F0704030504030204" pitchFamily="34" charset="0"/>
              </a:rPr>
              <a:t>5.</a:t>
            </a:r>
            <a:endParaRPr lang="es-MX" sz="3000" b="1" dirty="0">
              <a:latin typeface="Arial Rounded MT Bold" panose="020F0704030504030204" pitchFamily="34" charset="0"/>
            </a:endParaRPr>
          </a:p>
        </p:txBody>
      </p:sp>
      <p:pic>
        <p:nvPicPr>
          <p:cNvPr id="104" name="Imagen 103">
            <a:extLst>
              <a:ext uri="{FF2B5EF4-FFF2-40B4-BE49-F238E27FC236}">
                <a16:creationId xmlns:a16="http://schemas.microsoft.com/office/drawing/2014/main" id="{B72E2492-015D-838F-3F51-FAAE78CD11B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47241" y="1501917"/>
            <a:ext cx="635145" cy="647848"/>
          </a:xfrm>
          <a:prstGeom prst="rect">
            <a:avLst/>
          </a:prstGeom>
        </p:spPr>
      </p:pic>
      <p:pic>
        <p:nvPicPr>
          <p:cNvPr id="106" name="Imagen 105">
            <a:extLst>
              <a:ext uri="{FF2B5EF4-FFF2-40B4-BE49-F238E27FC236}">
                <a16:creationId xmlns:a16="http://schemas.microsoft.com/office/drawing/2014/main" id="{D733DC5F-8067-67E1-94BB-6657F284349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15483" y="3338690"/>
            <a:ext cx="698659" cy="546224"/>
          </a:xfrm>
          <a:prstGeom prst="rect">
            <a:avLst/>
          </a:prstGeom>
        </p:spPr>
      </p:pic>
      <p:sp>
        <p:nvSpPr>
          <p:cNvPr id="108" name="CuadroTexto 107">
            <a:extLst>
              <a:ext uri="{FF2B5EF4-FFF2-40B4-BE49-F238E27FC236}">
                <a16:creationId xmlns:a16="http://schemas.microsoft.com/office/drawing/2014/main" id="{F3E50AC8-079F-7D5B-26DF-6E7DCF6D41EF}"/>
              </a:ext>
            </a:extLst>
          </p:cNvPr>
          <p:cNvSpPr txBox="1"/>
          <p:nvPr/>
        </p:nvSpPr>
        <p:spPr>
          <a:xfrm>
            <a:off x="3889849" y="1721794"/>
            <a:ext cx="33298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200" dirty="0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Yi </a:t>
            </a:r>
            <a:r>
              <a:rPr lang="es-ES" sz="1200" dirty="0" err="1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arã</a:t>
            </a:r>
            <a:r>
              <a:rPr lang="es-ES" sz="1200" dirty="0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bihia</a:t>
            </a:r>
            <a:r>
              <a:rPr lang="es-ES" sz="1200" dirty="0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jũrẽ</a:t>
            </a:r>
            <a:r>
              <a:rPr lang="es-ES" sz="1200" dirty="0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awã</a:t>
            </a:r>
            <a:r>
              <a:rPr lang="es-ES" sz="1200" dirty="0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 barita </a:t>
            </a:r>
            <a:r>
              <a:rPr lang="es-ES" sz="1200" dirty="0" err="1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oibrã</a:t>
            </a:r>
            <a:r>
              <a:rPr lang="es-ES" sz="1200" dirty="0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kãẽã</a:t>
            </a:r>
            <a:r>
              <a:rPr lang="es-ES" sz="1200" dirty="0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jowã</a:t>
            </a:r>
            <a:r>
              <a:rPr lang="es-ES" sz="1200" dirty="0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kĩrã</a:t>
            </a:r>
            <a:r>
              <a:rPr lang="es-ES" sz="1200" dirty="0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 aba </a:t>
            </a:r>
            <a:r>
              <a:rPr lang="es-ES" sz="1200" dirty="0" err="1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audu</a:t>
            </a:r>
            <a:r>
              <a:rPr lang="es-ES" sz="1200" dirty="0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ũmẽ</a:t>
            </a:r>
            <a:endParaRPr lang="es-MX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703716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37ADD7A-B578-4EF1-8CEB-E7F81083E6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589273" cy="2515173"/>
          </a:xfrm>
          <a:prstGeom prst="rect">
            <a:avLst/>
          </a:prstGeom>
        </p:spPr>
      </p:pic>
      <p:pic>
        <p:nvPicPr>
          <p:cNvPr id="94" name="Imagen 93">
            <a:extLst>
              <a:ext uri="{FF2B5EF4-FFF2-40B4-BE49-F238E27FC236}">
                <a16:creationId xmlns:a16="http://schemas.microsoft.com/office/drawing/2014/main" id="{620E9866-1474-A2F5-A8BA-46ACF98F5C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1085" y="2961112"/>
            <a:ext cx="2540579" cy="1206775"/>
          </a:xfrm>
          <a:prstGeom prst="rect">
            <a:avLst/>
          </a:prstGeom>
        </p:spPr>
      </p:pic>
      <p:pic>
        <p:nvPicPr>
          <p:cNvPr id="92" name="Imagen 91">
            <a:extLst>
              <a:ext uri="{FF2B5EF4-FFF2-40B4-BE49-F238E27FC236}">
                <a16:creationId xmlns:a16="http://schemas.microsoft.com/office/drawing/2014/main" id="{35A6FA60-B1A9-974C-0DDE-DE2700F127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5621" y="1308398"/>
            <a:ext cx="2540579" cy="1206775"/>
          </a:xfrm>
          <a:prstGeom prst="rect">
            <a:avLst/>
          </a:prstGeom>
        </p:spPr>
      </p:pic>
      <p:sp>
        <p:nvSpPr>
          <p:cNvPr id="29" name="CuadroTexto 28">
            <a:extLst>
              <a:ext uri="{FF2B5EF4-FFF2-40B4-BE49-F238E27FC236}">
                <a16:creationId xmlns:a16="http://schemas.microsoft.com/office/drawing/2014/main" id="{7CD58808-DF82-F4E8-6CCA-13B18C305383}"/>
              </a:ext>
            </a:extLst>
          </p:cNvPr>
          <p:cNvSpPr txBox="1"/>
          <p:nvPr/>
        </p:nvSpPr>
        <p:spPr>
          <a:xfrm>
            <a:off x="3862612" y="1308398"/>
            <a:ext cx="3886200" cy="3174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s-CO" kern="100" dirty="0"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Evidencias de desempeño</a:t>
            </a:r>
            <a:endParaRPr lang="es-MX" kern="100" dirty="0">
              <a:effectLst/>
              <a:latin typeface="Arial Rounded MT Bold" panose="020F07040305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id="{00DA3981-44AD-A1CC-3AC2-BA3A23BE4F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79212" y="1547713"/>
            <a:ext cx="889203" cy="63514"/>
          </a:xfrm>
          <a:prstGeom prst="rect">
            <a:avLst/>
          </a:prstGeom>
        </p:spPr>
      </p:pic>
      <p:sp>
        <p:nvSpPr>
          <p:cNvPr id="67" name="CuadroTexto 66">
            <a:extLst>
              <a:ext uri="{FF2B5EF4-FFF2-40B4-BE49-F238E27FC236}">
                <a16:creationId xmlns:a16="http://schemas.microsoft.com/office/drawing/2014/main" id="{DA67EE52-6A4E-0173-3857-68BBEADA5585}"/>
              </a:ext>
            </a:extLst>
          </p:cNvPr>
          <p:cNvSpPr txBox="1"/>
          <p:nvPr/>
        </p:nvSpPr>
        <p:spPr>
          <a:xfrm>
            <a:off x="3889849" y="3163462"/>
            <a:ext cx="4875142" cy="2941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s-CO" sz="1200" kern="100" dirty="0"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Sesión de clase</a:t>
            </a:r>
            <a:endParaRPr lang="es-MX" sz="1200" kern="100" dirty="0">
              <a:effectLst/>
              <a:latin typeface="+mn-lt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80" name="CuadroTexto 79">
            <a:extLst>
              <a:ext uri="{FF2B5EF4-FFF2-40B4-BE49-F238E27FC236}">
                <a16:creationId xmlns:a16="http://schemas.microsoft.com/office/drawing/2014/main" id="{DE592A9C-6546-0A97-8AE3-A1F58ABC479B}"/>
              </a:ext>
            </a:extLst>
          </p:cNvPr>
          <p:cNvSpPr txBox="1"/>
          <p:nvPr/>
        </p:nvSpPr>
        <p:spPr>
          <a:xfrm>
            <a:off x="3865927" y="2852279"/>
            <a:ext cx="38862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dirty="0"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Tiempo</a:t>
            </a:r>
            <a:endParaRPr lang="es-MX" dirty="0">
              <a:latin typeface="Arial Rounded MT Bold" panose="020F0704030504030204" pitchFamily="34" charset="0"/>
            </a:endParaRPr>
          </a:p>
        </p:txBody>
      </p:sp>
      <p:pic>
        <p:nvPicPr>
          <p:cNvPr id="81" name="Imagen 80">
            <a:extLst>
              <a:ext uri="{FF2B5EF4-FFF2-40B4-BE49-F238E27FC236}">
                <a16:creationId xmlns:a16="http://schemas.microsoft.com/office/drawing/2014/main" id="{95EF1790-8D50-AD88-2AF6-01232D6098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82527" y="3091594"/>
            <a:ext cx="889203" cy="63514"/>
          </a:xfrm>
          <a:prstGeom prst="rect">
            <a:avLst/>
          </a:prstGeom>
        </p:spPr>
      </p:pic>
      <p:pic>
        <p:nvPicPr>
          <p:cNvPr id="100" name="Imagen 99">
            <a:extLst>
              <a:ext uri="{FF2B5EF4-FFF2-40B4-BE49-F238E27FC236}">
                <a16:creationId xmlns:a16="http://schemas.microsoft.com/office/drawing/2014/main" id="{AE5865DF-F772-23EB-BFEE-BF5F8ED621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688007"/>
            <a:ext cx="7772400" cy="3504368"/>
          </a:xfrm>
          <a:prstGeom prst="rect">
            <a:avLst/>
          </a:prstGeom>
        </p:spPr>
      </p:pic>
      <p:sp>
        <p:nvSpPr>
          <p:cNvPr id="101" name="CuadroTexto 100">
            <a:extLst>
              <a:ext uri="{FF2B5EF4-FFF2-40B4-BE49-F238E27FC236}">
                <a16:creationId xmlns:a16="http://schemas.microsoft.com/office/drawing/2014/main" id="{4B66F748-CDEF-B557-7749-021C9ED6B668}"/>
              </a:ext>
            </a:extLst>
          </p:cNvPr>
          <p:cNvSpPr txBox="1"/>
          <p:nvPr/>
        </p:nvSpPr>
        <p:spPr>
          <a:xfrm>
            <a:off x="1532153" y="1670210"/>
            <a:ext cx="53412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000" b="1" dirty="0">
                <a:latin typeface="Arial Rounded MT Bold" panose="020F0704030504030204" pitchFamily="34" charset="0"/>
              </a:rPr>
              <a:t>4.</a:t>
            </a:r>
            <a:endParaRPr lang="es-MX" sz="3000" b="1" dirty="0">
              <a:latin typeface="Arial Rounded MT Bold" panose="020F0704030504030204" pitchFamily="34" charset="0"/>
            </a:endParaRPr>
          </a:p>
        </p:txBody>
      </p:sp>
      <p:sp>
        <p:nvSpPr>
          <p:cNvPr id="102" name="CuadroTexto 101">
            <a:extLst>
              <a:ext uri="{FF2B5EF4-FFF2-40B4-BE49-F238E27FC236}">
                <a16:creationId xmlns:a16="http://schemas.microsoft.com/office/drawing/2014/main" id="{BC3715AB-E322-CF2D-CF06-FE4D1072AAAB}"/>
              </a:ext>
            </a:extLst>
          </p:cNvPr>
          <p:cNvSpPr txBox="1"/>
          <p:nvPr/>
        </p:nvSpPr>
        <p:spPr>
          <a:xfrm>
            <a:off x="1534425" y="3255626"/>
            <a:ext cx="53412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000" b="1" dirty="0">
                <a:latin typeface="Arial Rounded MT Bold" panose="020F0704030504030204" pitchFamily="34" charset="0"/>
              </a:rPr>
              <a:t>5.</a:t>
            </a:r>
            <a:endParaRPr lang="es-MX" sz="3000" b="1" dirty="0">
              <a:latin typeface="Arial Rounded MT Bold" panose="020F0704030504030204" pitchFamily="34" charset="0"/>
            </a:endParaRPr>
          </a:p>
        </p:txBody>
      </p:sp>
      <p:pic>
        <p:nvPicPr>
          <p:cNvPr id="104" name="Imagen 103">
            <a:extLst>
              <a:ext uri="{FF2B5EF4-FFF2-40B4-BE49-F238E27FC236}">
                <a16:creationId xmlns:a16="http://schemas.microsoft.com/office/drawing/2014/main" id="{B72E2492-015D-838F-3F51-FAAE78CD11B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47241" y="1501917"/>
            <a:ext cx="635145" cy="647848"/>
          </a:xfrm>
          <a:prstGeom prst="rect">
            <a:avLst/>
          </a:prstGeom>
        </p:spPr>
      </p:pic>
      <p:pic>
        <p:nvPicPr>
          <p:cNvPr id="106" name="Imagen 105">
            <a:extLst>
              <a:ext uri="{FF2B5EF4-FFF2-40B4-BE49-F238E27FC236}">
                <a16:creationId xmlns:a16="http://schemas.microsoft.com/office/drawing/2014/main" id="{D733DC5F-8067-67E1-94BB-6657F284349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15483" y="3338690"/>
            <a:ext cx="698659" cy="546224"/>
          </a:xfrm>
          <a:prstGeom prst="rect">
            <a:avLst/>
          </a:prstGeom>
        </p:spPr>
      </p:pic>
      <p:sp>
        <p:nvSpPr>
          <p:cNvPr id="108" name="CuadroTexto 107">
            <a:extLst>
              <a:ext uri="{FF2B5EF4-FFF2-40B4-BE49-F238E27FC236}">
                <a16:creationId xmlns:a16="http://schemas.microsoft.com/office/drawing/2014/main" id="{F3E50AC8-079F-7D5B-26DF-6E7DCF6D41EF}"/>
              </a:ext>
            </a:extLst>
          </p:cNvPr>
          <p:cNvSpPr txBox="1"/>
          <p:nvPr/>
        </p:nvSpPr>
        <p:spPr>
          <a:xfrm>
            <a:off x="3889849" y="1721794"/>
            <a:ext cx="33298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200" dirty="0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Bloque integrado por una rutina con un mínimo de 7 acciones</a:t>
            </a:r>
            <a:endParaRPr lang="es-MX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677288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Imagen 91">
            <a:extLst>
              <a:ext uri="{FF2B5EF4-FFF2-40B4-BE49-F238E27FC236}">
                <a16:creationId xmlns:a16="http://schemas.microsoft.com/office/drawing/2014/main" id="{35A6FA60-B1A9-974C-0DDE-DE2700F127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21" y="1308398"/>
            <a:ext cx="2540579" cy="1206775"/>
          </a:xfrm>
          <a:prstGeom prst="rect">
            <a:avLst/>
          </a:prstGeom>
        </p:spPr>
      </p:pic>
      <p:sp>
        <p:nvSpPr>
          <p:cNvPr id="29" name="CuadroTexto 28">
            <a:extLst>
              <a:ext uri="{FF2B5EF4-FFF2-40B4-BE49-F238E27FC236}">
                <a16:creationId xmlns:a16="http://schemas.microsoft.com/office/drawing/2014/main" id="{7CD58808-DF82-F4E8-6CCA-13B18C305383}"/>
              </a:ext>
            </a:extLst>
          </p:cNvPr>
          <p:cNvSpPr txBox="1"/>
          <p:nvPr/>
        </p:nvSpPr>
        <p:spPr>
          <a:xfrm>
            <a:off x="2529112" y="1308398"/>
            <a:ext cx="3886200" cy="3174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s-CO" kern="100" dirty="0"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Bibliografía</a:t>
            </a:r>
            <a:endParaRPr lang="es-MX" kern="100" dirty="0">
              <a:effectLst/>
              <a:latin typeface="Arial Rounded MT Bold" panose="020F07040305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id="{00DA3981-44AD-A1CC-3AC2-BA3A23BE4F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5712" y="1547713"/>
            <a:ext cx="889203" cy="63514"/>
          </a:xfrm>
          <a:prstGeom prst="rect">
            <a:avLst/>
          </a:prstGeom>
        </p:spPr>
      </p:pic>
      <p:pic>
        <p:nvPicPr>
          <p:cNvPr id="100" name="Imagen 99">
            <a:extLst>
              <a:ext uri="{FF2B5EF4-FFF2-40B4-BE49-F238E27FC236}">
                <a16:creationId xmlns:a16="http://schemas.microsoft.com/office/drawing/2014/main" id="{AE5865DF-F772-23EB-BFEE-BF5F8ED621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88007"/>
            <a:ext cx="7772400" cy="3504368"/>
          </a:xfrm>
          <a:prstGeom prst="rect">
            <a:avLst/>
          </a:prstGeom>
        </p:spPr>
      </p:pic>
      <p:pic>
        <p:nvPicPr>
          <p:cNvPr id="104" name="Imagen 103">
            <a:extLst>
              <a:ext uri="{FF2B5EF4-FFF2-40B4-BE49-F238E27FC236}">
                <a16:creationId xmlns:a16="http://schemas.microsoft.com/office/drawing/2014/main" id="{B72E2492-015D-838F-3F51-FAAE78CD11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3741" y="1501917"/>
            <a:ext cx="635145" cy="647848"/>
          </a:xfrm>
          <a:prstGeom prst="rect">
            <a:avLst/>
          </a:prstGeom>
        </p:spPr>
      </p:pic>
      <p:sp>
        <p:nvSpPr>
          <p:cNvPr id="108" name="CuadroTexto 107">
            <a:extLst>
              <a:ext uri="{FF2B5EF4-FFF2-40B4-BE49-F238E27FC236}">
                <a16:creationId xmlns:a16="http://schemas.microsoft.com/office/drawing/2014/main" id="{F3E50AC8-079F-7D5B-26DF-6E7DCF6D41EF}"/>
              </a:ext>
            </a:extLst>
          </p:cNvPr>
          <p:cNvSpPr txBox="1"/>
          <p:nvPr/>
        </p:nvSpPr>
        <p:spPr>
          <a:xfrm>
            <a:off x="2537299" y="1721794"/>
            <a:ext cx="491125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200" dirty="0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PROTTSMAN, KIKI. How to be a Coder. Ed. DK Pinguin Random House. 2019</a:t>
            </a:r>
          </a:p>
          <a:p>
            <a:pPr algn="just"/>
            <a:endParaRPr lang="en-US" sz="1200" dirty="0">
              <a:effectLst/>
              <a:latin typeface="+mj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/>
            <a:r>
              <a:rPr lang="en-US" sz="1200" dirty="0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SPIRO RUTH Y CHAN IRENE. Al </a:t>
            </a:r>
            <a:r>
              <a:rPr lang="en-US" sz="1200" dirty="0" err="1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bebé</a:t>
            </a:r>
            <a:r>
              <a:rPr lang="en-US" sz="1200" dirty="0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 le </a:t>
            </a:r>
            <a:r>
              <a:rPr lang="en-US" sz="1200" dirty="0" err="1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encanta</a:t>
            </a:r>
            <a:r>
              <a:rPr lang="en-US" sz="1200" dirty="0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codificar</a:t>
            </a:r>
            <a:r>
              <a:rPr lang="en-US" sz="1200" dirty="0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. Ed. Baby Loves. 2019</a:t>
            </a:r>
            <a:endParaRPr lang="es-MX" sz="1200" dirty="0">
              <a:latin typeface="+mj-lt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D83204D-26EF-9ED0-57E9-3BF9D74643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50" y="13316"/>
            <a:ext cx="7772400" cy="5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0523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BF341A0A-F15A-4FA9-72C6-BB488B6CEE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7777" y="4461058"/>
            <a:ext cx="1485249" cy="760591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8BC4B077-1E03-C367-22C0-6E3D3576B4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9893" y="3034030"/>
            <a:ext cx="1491237" cy="76059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2B885395-B9EE-E8DF-6C76-A0908FD162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3049" y="1624538"/>
            <a:ext cx="1479260" cy="760591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BF3556CF-6CBB-DA49-CD42-C7F88E6AEA2F}"/>
              </a:ext>
            </a:extLst>
          </p:cNvPr>
          <p:cNvSpPr txBox="1"/>
          <p:nvPr/>
        </p:nvSpPr>
        <p:spPr>
          <a:xfrm>
            <a:off x="1774214" y="1808826"/>
            <a:ext cx="1378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800" b="1" dirty="0">
                <a:latin typeface="Arial Rounded MT Bold" panose="020F0704030504030204" pitchFamily="34" charset="0"/>
              </a:rPr>
              <a:t>Enunciado</a:t>
            </a:r>
            <a:endParaRPr lang="es-MX" sz="1800" b="1" dirty="0">
              <a:latin typeface="Arial Rounded MT Bold" panose="020F070403050403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B6CFAE6D-FBDB-43D1-5308-2D85212A687F}"/>
              </a:ext>
            </a:extLst>
          </p:cNvPr>
          <p:cNvSpPr txBox="1"/>
          <p:nvPr/>
        </p:nvSpPr>
        <p:spPr>
          <a:xfrm>
            <a:off x="4904213" y="1665694"/>
            <a:ext cx="25635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s-CO" sz="1200" dirty="0"/>
              <a:t>Genera un programa </a:t>
            </a:r>
            <a:r>
              <a:rPr lang="es-CO" sz="1200" dirty="0" smtClean="0"/>
              <a:t>que  </a:t>
            </a:r>
            <a:r>
              <a:rPr lang="es-CO" sz="1200" dirty="0"/>
              <a:t>permita </a:t>
            </a:r>
          </a:p>
          <a:p>
            <a:pPr algn="just"/>
            <a:r>
              <a:rPr lang="es-CO" sz="1200" dirty="0"/>
              <a:t>identificar, </a:t>
            </a:r>
            <a:r>
              <a:rPr lang="es-CO" sz="1200" dirty="0" smtClean="0"/>
              <a:t>el elemento extraño del </a:t>
            </a:r>
            <a:endParaRPr lang="es-CO" sz="1200" dirty="0"/>
          </a:p>
          <a:p>
            <a:pPr algn="just"/>
            <a:r>
              <a:rPr lang="es-CO" sz="1200" dirty="0"/>
              <a:t>conjunto A </a:t>
            </a:r>
            <a:endParaRPr lang="es-MX" sz="1200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6A680960-910F-E222-0B51-C7E58D87FC16}"/>
              </a:ext>
            </a:extLst>
          </p:cNvPr>
          <p:cNvSpPr txBox="1"/>
          <p:nvPr/>
        </p:nvSpPr>
        <p:spPr>
          <a:xfrm>
            <a:off x="5089235" y="3207959"/>
            <a:ext cx="1422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800" b="1" dirty="0">
                <a:latin typeface="Arial Rounded MT Bold" panose="020F0704030504030204" pitchFamily="34" charset="0"/>
              </a:rPr>
              <a:t>Conjunto A</a:t>
            </a:r>
            <a:endParaRPr lang="es-MX" sz="1800" b="1" dirty="0">
              <a:latin typeface="Arial Rounded MT Bold" panose="020F0704030504030204" pitchFamily="34" charset="0"/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D9EAF5FD-3C34-B81F-23CE-10962B19726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9145" r="38029" b="7817"/>
          <a:stretch/>
        </p:blipFill>
        <p:spPr>
          <a:xfrm>
            <a:off x="567016" y="2289614"/>
            <a:ext cx="2515825" cy="2349197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12FB1BB1-B194-6613-7200-99F35C98AD1D}"/>
              </a:ext>
            </a:extLst>
          </p:cNvPr>
          <p:cNvSpPr txBox="1"/>
          <p:nvPr/>
        </p:nvSpPr>
        <p:spPr>
          <a:xfrm>
            <a:off x="4742309" y="4677884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800" b="1" dirty="0">
                <a:latin typeface="Arial Rounded MT Bold" panose="020F0704030504030204" pitchFamily="34" charset="0"/>
              </a:rPr>
              <a:t>Código</a:t>
            </a:r>
          </a:p>
        </p:txBody>
      </p: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012CE2A5-3F61-A674-6480-83B488C3D98D}"/>
              </a:ext>
            </a:extLst>
          </p:cNvPr>
          <p:cNvCxnSpPr/>
          <p:nvPr/>
        </p:nvCxnSpPr>
        <p:spPr>
          <a:xfrm>
            <a:off x="4070919" y="2385129"/>
            <a:ext cx="0" cy="648901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B9BDCA39-1923-42D0-33FD-71D403706C42}"/>
              </a:ext>
            </a:extLst>
          </p:cNvPr>
          <p:cNvCxnSpPr/>
          <p:nvPr/>
        </p:nvCxnSpPr>
        <p:spPr>
          <a:xfrm>
            <a:off x="4059543" y="3806773"/>
            <a:ext cx="0" cy="648901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0" name="Diagrama de flujo: proceso alternativo 69">
            <a:extLst>
              <a:ext uri="{FF2B5EF4-FFF2-40B4-BE49-F238E27FC236}">
                <a16:creationId xmlns:a16="http://schemas.microsoft.com/office/drawing/2014/main" id="{194581AE-739A-F308-0AFC-8F10498BABAF}"/>
              </a:ext>
            </a:extLst>
          </p:cNvPr>
          <p:cNvSpPr/>
          <p:nvPr/>
        </p:nvSpPr>
        <p:spPr>
          <a:xfrm>
            <a:off x="414668" y="5712520"/>
            <a:ext cx="7028120" cy="3973739"/>
          </a:xfrm>
          <a:prstGeom prst="flowChartAlternateProcess">
            <a:avLst/>
          </a:prstGeom>
          <a:solidFill>
            <a:srgbClr val="FDF4D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9" name="CuadroTexto 68">
            <a:extLst>
              <a:ext uri="{FF2B5EF4-FFF2-40B4-BE49-F238E27FC236}">
                <a16:creationId xmlns:a16="http://schemas.microsoft.com/office/drawing/2014/main" id="{B4FBFF4F-B009-CE57-983F-76F984421689}"/>
              </a:ext>
            </a:extLst>
          </p:cNvPr>
          <p:cNvSpPr txBox="1"/>
          <p:nvPr/>
        </p:nvSpPr>
        <p:spPr>
          <a:xfrm>
            <a:off x="952980" y="5785624"/>
            <a:ext cx="6659925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solidFill>
                  <a:srgbClr val="0070C0"/>
                </a:solidFill>
              </a:rPr>
              <a:t>&lt;html&gt;</a:t>
            </a:r>
          </a:p>
          <a:p>
            <a:endParaRPr lang="es-MX" dirty="0">
              <a:solidFill>
                <a:srgbClr val="0070C0"/>
              </a:solidFill>
            </a:endParaRPr>
          </a:p>
          <a:p>
            <a:r>
              <a:rPr lang="es-MX" dirty="0">
                <a:solidFill>
                  <a:srgbClr val="0070C0"/>
                </a:solidFill>
              </a:rPr>
              <a:t>&lt;head&gt;</a:t>
            </a:r>
          </a:p>
          <a:p>
            <a:r>
              <a:rPr lang="es-MX" dirty="0">
                <a:solidFill>
                  <a:srgbClr val="0070C0"/>
                </a:solidFill>
              </a:rPr>
              <a:t>    &lt;title&gt;</a:t>
            </a:r>
            <a:r>
              <a:rPr lang="es-MX" dirty="0">
                <a:solidFill>
                  <a:schemeClr val="tx1"/>
                </a:solidFill>
              </a:rPr>
              <a:t>Ejemplo de JavaScript</a:t>
            </a:r>
            <a:r>
              <a:rPr lang="es-MX" dirty="0">
                <a:solidFill>
                  <a:srgbClr val="0070C0"/>
                </a:solidFill>
              </a:rPr>
              <a:t>&lt;/title&gt;</a:t>
            </a:r>
          </a:p>
          <a:p>
            <a:r>
              <a:rPr lang="es-MX" dirty="0">
                <a:solidFill>
                  <a:srgbClr val="0070C0"/>
                </a:solidFill>
              </a:rPr>
              <a:t>    &lt;meta charset="UTF-8"&gt;</a:t>
            </a:r>
          </a:p>
          <a:p>
            <a:r>
              <a:rPr lang="es-MX" dirty="0">
                <a:solidFill>
                  <a:srgbClr val="0070C0"/>
                </a:solidFill>
              </a:rPr>
              <a:t>&lt;/head&gt;</a:t>
            </a:r>
          </a:p>
          <a:p>
            <a:endParaRPr lang="es-MX" dirty="0">
              <a:solidFill>
                <a:srgbClr val="0070C0"/>
              </a:solidFill>
            </a:endParaRPr>
          </a:p>
          <a:p>
            <a:r>
              <a:rPr lang="es-MX" dirty="0">
                <a:solidFill>
                  <a:srgbClr val="0070C0"/>
                </a:solidFill>
              </a:rPr>
              <a:t>&lt;</a:t>
            </a:r>
            <a:r>
              <a:rPr lang="es-MX" dirty="0" err="1">
                <a:solidFill>
                  <a:srgbClr val="0070C0"/>
                </a:solidFill>
              </a:rPr>
              <a:t>body</a:t>
            </a:r>
            <a:r>
              <a:rPr lang="es-MX" dirty="0">
                <a:solidFill>
                  <a:srgbClr val="0070C0"/>
                </a:solidFill>
              </a:rPr>
              <a:t>&gt;</a:t>
            </a:r>
          </a:p>
          <a:p>
            <a:r>
              <a:rPr lang="es-MX" dirty="0">
                <a:solidFill>
                  <a:schemeClr val="accent2">
                    <a:lumMod val="75000"/>
                  </a:schemeClr>
                </a:solidFill>
              </a:rPr>
              <a:t>&lt;</a:t>
            </a:r>
            <a:r>
              <a:rPr lang="es-MX" dirty="0" err="1">
                <a:solidFill>
                  <a:schemeClr val="accent2">
                    <a:lumMod val="75000"/>
                  </a:schemeClr>
                </a:solidFill>
              </a:rPr>
              <a:t>form</a:t>
            </a:r>
            <a:r>
              <a:rPr lang="es-MX" dirty="0">
                <a:solidFill>
                  <a:schemeClr val="accent2">
                    <a:lumMod val="75000"/>
                  </a:schemeClr>
                </a:solidFill>
              </a:rPr>
              <a:t>&gt;</a:t>
            </a:r>
          </a:p>
          <a:p>
            <a:r>
              <a:rPr lang="es-MX" dirty="0">
                <a:solidFill>
                  <a:srgbClr val="0070C0"/>
                </a:solidFill>
              </a:rPr>
              <a:t>        &lt;p&gt;</a:t>
            </a:r>
            <a:r>
              <a:rPr lang="es-MX" dirty="0">
                <a:solidFill>
                  <a:schemeClr val="tx1"/>
                </a:solidFill>
              </a:rPr>
              <a:t>Selecciona lo que no pertenece al conjunto A</a:t>
            </a:r>
            <a:r>
              <a:rPr lang="es-MX" dirty="0">
                <a:solidFill>
                  <a:srgbClr val="0070C0"/>
                </a:solidFill>
              </a:rPr>
              <a:t>&lt;/p&gt;</a:t>
            </a:r>
          </a:p>
          <a:p>
            <a:r>
              <a:rPr lang="es-MX" dirty="0">
                <a:solidFill>
                  <a:srgbClr val="0070C0"/>
                </a:solidFill>
              </a:rPr>
              <a:t>        &lt;p&gt;</a:t>
            </a:r>
            <a:r>
              <a:rPr lang="es-MX" dirty="0">
                <a:solidFill>
                  <a:schemeClr val="accent2">
                    <a:lumMod val="75000"/>
                  </a:schemeClr>
                </a:solidFill>
              </a:rPr>
              <a:t>&lt;</a:t>
            </a:r>
            <a:r>
              <a:rPr lang="es-MX" dirty="0" err="1">
                <a:solidFill>
                  <a:schemeClr val="accent2">
                    <a:lumMod val="75000"/>
                  </a:schemeClr>
                </a:solidFill>
              </a:rPr>
              <a:t>select</a:t>
            </a:r>
            <a:r>
              <a:rPr lang="es-MX" dirty="0">
                <a:solidFill>
                  <a:schemeClr val="accent2">
                    <a:lumMod val="75000"/>
                  </a:schemeClr>
                </a:solidFill>
              </a:rPr>
              <a:t> id</a:t>
            </a:r>
            <a:r>
              <a:rPr lang="es-MX" dirty="0">
                <a:solidFill>
                  <a:srgbClr val="0070C0"/>
                </a:solidFill>
              </a:rPr>
              <a:t>="pizza" </a:t>
            </a:r>
            <a:r>
              <a:rPr lang="es-MX" dirty="0" err="1">
                <a:solidFill>
                  <a:schemeClr val="accent2">
                    <a:lumMod val="75000"/>
                  </a:schemeClr>
                </a:solidFill>
              </a:rPr>
              <a:t>onChange</a:t>
            </a:r>
            <a:r>
              <a:rPr lang="es-MX" dirty="0">
                <a:solidFill>
                  <a:srgbClr val="0070C0"/>
                </a:solidFill>
              </a:rPr>
              <a:t>="</a:t>
            </a:r>
            <a:r>
              <a:rPr lang="es-MX" dirty="0" err="1">
                <a:solidFill>
                  <a:srgbClr val="0070C0"/>
                </a:solidFill>
              </a:rPr>
              <a:t>mostrarSeleccionPizza</a:t>
            </a:r>
            <a:r>
              <a:rPr lang="es-MX" dirty="0">
                <a:solidFill>
                  <a:srgbClr val="0070C0"/>
                </a:solidFill>
              </a:rPr>
              <a:t>()"&gt;</a:t>
            </a:r>
          </a:p>
          <a:p>
            <a:r>
              <a:rPr lang="es-MX" dirty="0">
                <a:solidFill>
                  <a:srgbClr val="0070C0"/>
                </a:solidFill>
              </a:rPr>
              <a:t>                </a:t>
            </a:r>
            <a:r>
              <a:rPr lang="es-MX" dirty="0">
                <a:solidFill>
                  <a:schemeClr val="accent2">
                    <a:lumMod val="75000"/>
                  </a:schemeClr>
                </a:solidFill>
              </a:rPr>
              <a:t>&lt;</a:t>
            </a:r>
            <a:r>
              <a:rPr lang="es-MX" dirty="0" err="1">
                <a:solidFill>
                  <a:schemeClr val="accent2">
                    <a:lumMod val="75000"/>
                  </a:schemeClr>
                </a:solidFill>
              </a:rPr>
              <a:t>option</a:t>
            </a:r>
            <a:r>
              <a:rPr lang="es-MX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MX" dirty="0" err="1">
                <a:solidFill>
                  <a:schemeClr val="accent2">
                    <a:lumMod val="75000"/>
                  </a:schemeClr>
                </a:solidFill>
              </a:rPr>
              <a:t>value</a:t>
            </a:r>
            <a:r>
              <a:rPr lang="es-MX" dirty="0">
                <a:solidFill>
                  <a:srgbClr val="0070C0"/>
                </a:solidFill>
              </a:rPr>
              <a:t>="¡Felicitaciones muy bien!"&gt;</a:t>
            </a:r>
            <a:r>
              <a:rPr lang="es-MX" dirty="0">
                <a:solidFill>
                  <a:schemeClr val="tx1"/>
                </a:solidFill>
              </a:rPr>
              <a:t>Abrigo</a:t>
            </a:r>
            <a:r>
              <a:rPr lang="es-MX" dirty="0">
                <a:solidFill>
                  <a:schemeClr val="accent2">
                    <a:lumMod val="75000"/>
                  </a:schemeClr>
                </a:solidFill>
              </a:rPr>
              <a:t>&lt;/</a:t>
            </a:r>
            <a:r>
              <a:rPr lang="es-MX" dirty="0" err="1">
                <a:solidFill>
                  <a:schemeClr val="accent2">
                    <a:lumMod val="75000"/>
                  </a:schemeClr>
                </a:solidFill>
              </a:rPr>
              <a:t>option</a:t>
            </a:r>
            <a:r>
              <a:rPr lang="es-MX" dirty="0">
                <a:solidFill>
                  <a:schemeClr val="accent2">
                    <a:lumMod val="75000"/>
                  </a:schemeClr>
                </a:solidFill>
              </a:rPr>
              <a:t>&gt;</a:t>
            </a:r>
          </a:p>
          <a:p>
            <a:r>
              <a:rPr lang="es-MX" dirty="0">
                <a:solidFill>
                  <a:srgbClr val="0070C0"/>
                </a:solidFill>
              </a:rPr>
              <a:t>                </a:t>
            </a:r>
            <a:r>
              <a:rPr lang="es-MX" dirty="0">
                <a:solidFill>
                  <a:schemeClr val="accent2">
                    <a:lumMod val="75000"/>
                  </a:schemeClr>
                </a:solidFill>
              </a:rPr>
              <a:t>&lt;</a:t>
            </a:r>
            <a:r>
              <a:rPr lang="es-MX" dirty="0" err="1">
                <a:solidFill>
                  <a:schemeClr val="accent2">
                    <a:lumMod val="75000"/>
                  </a:schemeClr>
                </a:solidFill>
              </a:rPr>
              <a:t>option</a:t>
            </a:r>
            <a:r>
              <a:rPr lang="es-MX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MX" dirty="0" err="1">
                <a:solidFill>
                  <a:schemeClr val="accent2">
                    <a:lumMod val="75000"/>
                  </a:schemeClr>
                </a:solidFill>
              </a:rPr>
              <a:t>value</a:t>
            </a:r>
            <a:r>
              <a:rPr lang="es-MX" dirty="0">
                <a:solidFill>
                  <a:srgbClr val="0070C0"/>
                </a:solidFill>
              </a:rPr>
              <a:t>="Vuelve a intentar"&gt;</a:t>
            </a:r>
            <a:r>
              <a:rPr lang="es-MX" dirty="0">
                <a:solidFill>
                  <a:schemeClr val="tx1"/>
                </a:solidFill>
              </a:rPr>
              <a:t>Elefante</a:t>
            </a:r>
            <a:r>
              <a:rPr lang="es-MX" dirty="0">
                <a:solidFill>
                  <a:schemeClr val="accent2">
                    <a:lumMod val="75000"/>
                  </a:schemeClr>
                </a:solidFill>
              </a:rPr>
              <a:t>&lt;/</a:t>
            </a:r>
            <a:r>
              <a:rPr lang="es-MX" dirty="0" err="1">
                <a:solidFill>
                  <a:schemeClr val="accent2">
                    <a:lumMod val="75000"/>
                  </a:schemeClr>
                </a:solidFill>
              </a:rPr>
              <a:t>option</a:t>
            </a:r>
            <a:r>
              <a:rPr lang="es-MX" dirty="0">
                <a:solidFill>
                  <a:schemeClr val="accent2">
                    <a:lumMod val="75000"/>
                  </a:schemeClr>
                </a:solidFill>
              </a:rPr>
              <a:t>&gt;</a:t>
            </a:r>
          </a:p>
          <a:p>
            <a:r>
              <a:rPr lang="es-MX" dirty="0">
                <a:solidFill>
                  <a:srgbClr val="0070C0"/>
                </a:solidFill>
              </a:rPr>
              <a:t>                </a:t>
            </a:r>
            <a:r>
              <a:rPr lang="es-MX" dirty="0">
                <a:solidFill>
                  <a:schemeClr val="accent2">
                    <a:lumMod val="75000"/>
                  </a:schemeClr>
                </a:solidFill>
              </a:rPr>
              <a:t>&lt;</a:t>
            </a:r>
            <a:r>
              <a:rPr lang="es-MX" dirty="0" err="1">
                <a:solidFill>
                  <a:schemeClr val="accent2">
                    <a:lumMod val="75000"/>
                  </a:schemeClr>
                </a:solidFill>
              </a:rPr>
              <a:t>option</a:t>
            </a:r>
            <a:r>
              <a:rPr lang="es-MX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MX" dirty="0" err="1">
                <a:solidFill>
                  <a:schemeClr val="accent2">
                    <a:lumMod val="75000"/>
                  </a:schemeClr>
                </a:solidFill>
              </a:rPr>
              <a:t>value</a:t>
            </a:r>
            <a:r>
              <a:rPr lang="es-MX" dirty="0">
                <a:solidFill>
                  <a:srgbClr val="0070C0"/>
                </a:solidFill>
              </a:rPr>
              <a:t>="Vuelve a intentar"&gt;</a:t>
            </a:r>
            <a:r>
              <a:rPr lang="es-MX" dirty="0">
                <a:solidFill>
                  <a:schemeClr val="tx1"/>
                </a:solidFill>
              </a:rPr>
              <a:t>Vaca</a:t>
            </a:r>
            <a:r>
              <a:rPr lang="es-MX" dirty="0">
                <a:solidFill>
                  <a:schemeClr val="accent2">
                    <a:lumMod val="75000"/>
                  </a:schemeClr>
                </a:solidFill>
              </a:rPr>
              <a:t>&lt;/</a:t>
            </a:r>
            <a:r>
              <a:rPr lang="es-MX" dirty="0" err="1">
                <a:solidFill>
                  <a:schemeClr val="accent2">
                    <a:lumMod val="75000"/>
                  </a:schemeClr>
                </a:solidFill>
              </a:rPr>
              <a:t>option</a:t>
            </a:r>
            <a:r>
              <a:rPr lang="es-MX" dirty="0">
                <a:solidFill>
                  <a:schemeClr val="accent2">
                    <a:lumMod val="75000"/>
                  </a:schemeClr>
                </a:solidFill>
              </a:rPr>
              <a:t>&gt;</a:t>
            </a:r>
          </a:p>
          <a:p>
            <a:r>
              <a:rPr lang="es-MX" dirty="0">
                <a:solidFill>
                  <a:srgbClr val="0070C0"/>
                </a:solidFill>
              </a:rPr>
              <a:t>            &lt;/</a:t>
            </a:r>
            <a:r>
              <a:rPr lang="es-MX" dirty="0" err="1">
                <a:solidFill>
                  <a:srgbClr val="0070C0"/>
                </a:solidFill>
              </a:rPr>
              <a:t>select</a:t>
            </a:r>
            <a:r>
              <a:rPr lang="es-MX" dirty="0">
                <a:solidFill>
                  <a:srgbClr val="0070C0"/>
                </a:solidFill>
              </a:rPr>
              <a:t>&gt;&lt;/p&gt;</a:t>
            </a:r>
          </a:p>
          <a:p>
            <a:r>
              <a:rPr lang="es-MX" dirty="0">
                <a:solidFill>
                  <a:srgbClr val="0070C0"/>
                </a:solidFill>
              </a:rPr>
              <a:t>        &lt;p&gt;</a:t>
            </a:r>
            <a:r>
              <a:rPr lang="es-MX" dirty="0">
                <a:solidFill>
                  <a:schemeClr val="accent2">
                    <a:lumMod val="75000"/>
                  </a:schemeClr>
                </a:solidFill>
              </a:rPr>
              <a:t>&lt;input </a:t>
            </a:r>
            <a:r>
              <a:rPr lang="es-MX" dirty="0" err="1">
                <a:solidFill>
                  <a:schemeClr val="accent2">
                    <a:lumMod val="75000"/>
                  </a:schemeClr>
                </a:solidFill>
              </a:rPr>
              <a:t>type</a:t>
            </a:r>
            <a:r>
              <a:rPr lang="es-MX" dirty="0">
                <a:solidFill>
                  <a:srgbClr val="0070C0"/>
                </a:solidFill>
              </a:rPr>
              <a:t>="</a:t>
            </a:r>
            <a:r>
              <a:rPr lang="es-MX" dirty="0" err="1">
                <a:solidFill>
                  <a:srgbClr val="0070C0"/>
                </a:solidFill>
              </a:rPr>
              <a:t>text</a:t>
            </a:r>
            <a:r>
              <a:rPr lang="es-MX" dirty="0">
                <a:solidFill>
                  <a:srgbClr val="0070C0"/>
                </a:solidFill>
              </a:rPr>
              <a:t>" </a:t>
            </a:r>
            <a:r>
              <a:rPr lang="es-MX" dirty="0">
                <a:solidFill>
                  <a:schemeClr val="accent2">
                    <a:lumMod val="75000"/>
                  </a:schemeClr>
                </a:solidFill>
              </a:rPr>
              <a:t>id</a:t>
            </a:r>
            <a:r>
              <a:rPr lang="es-MX" dirty="0">
                <a:solidFill>
                  <a:srgbClr val="0070C0"/>
                </a:solidFill>
              </a:rPr>
              <a:t>="mensaje"&gt;&lt;/p&gt;</a:t>
            </a:r>
          </a:p>
          <a:p>
            <a:r>
              <a:rPr lang="es-MX" dirty="0">
                <a:solidFill>
                  <a:schemeClr val="accent2">
                    <a:lumMod val="75000"/>
                  </a:schemeClr>
                </a:solidFill>
              </a:rPr>
              <a:t>&lt;/</a:t>
            </a:r>
            <a:r>
              <a:rPr lang="es-MX" dirty="0" err="1">
                <a:solidFill>
                  <a:schemeClr val="accent2">
                    <a:lumMod val="75000"/>
                  </a:schemeClr>
                </a:solidFill>
              </a:rPr>
              <a:t>form</a:t>
            </a:r>
            <a:r>
              <a:rPr lang="es-MX" dirty="0">
                <a:solidFill>
                  <a:schemeClr val="accent2">
                    <a:lumMod val="75000"/>
                  </a:schemeClr>
                </a:solidFill>
              </a:rPr>
              <a:t>&gt;</a:t>
            </a:r>
          </a:p>
          <a:p>
            <a:endParaRPr lang="es-MX" dirty="0"/>
          </a:p>
        </p:txBody>
      </p:sp>
      <p:pic>
        <p:nvPicPr>
          <p:cNvPr id="65" name="Imagen 64">
            <a:extLst>
              <a:ext uri="{FF2B5EF4-FFF2-40B4-BE49-F238E27FC236}">
                <a16:creationId xmlns:a16="http://schemas.microsoft.com/office/drawing/2014/main" id="{5731C782-5524-8C58-83CB-3F25B53C77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19420" y="5280964"/>
            <a:ext cx="415361" cy="541370"/>
          </a:xfrm>
          <a:prstGeom prst="rect">
            <a:avLst/>
          </a:prstGeom>
        </p:spPr>
      </p:pic>
      <p:cxnSp>
        <p:nvCxnSpPr>
          <p:cNvPr id="71" name="Conector recto 70">
            <a:extLst>
              <a:ext uri="{FF2B5EF4-FFF2-40B4-BE49-F238E27FC236}">
                <a16:creationId xmlns:a16="http://schemas.microsoft.com/office/drawing/2014/main" id="{BAFD5E43-F3E3-E677-9BC6-00A4B62E8B73}"/>
              </a:ext>
            </a:extLst>
          </p:cNvPr>
          <p:cNvCxnSpPr>
            <a:cxnSpLocks/>
          </p:cNvCxnSpPr>
          <p:nvPr/>
        </p:nvCxnSpPr>
        <p:spPr>
          <a:xfrm>
            <a:off x="4048167" y="4268468"/>
            <a:ext cx="0" cy="1214379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" name="Imagen 1">
            <a:extLst>
              <a:ext uri="{FF2B5EF4-FFF2-40B4-BE49-F238E27FC236}">
                <a16:creationId xmlns:a16="http://schemas.microsoft.com/office/drawing/2014/main" id="{F9F1926F-7EBC-55A0-2936-48CE031C47E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050" y="13316"/>
            <a:ext cx="7772400" cy="581025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16547F0A-FDA6-F9C0-3F4F-37B4E36FCC10}"/>
              </a:ext>
            </a:extLst>
          </p:cNvPr>
          <p:cNvSpPr txBox="1"/>
          <p:nvPr/>
        </p:nvSpPr>
        <p:spPr>
          <a:xfrm>
            <a:off x="3318238" y="881577"/>
            <a:ext cx="1284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800" b="1" dirty="0">
                <a:latin typeface="Arial Rounded MT Bold" panose="020F0704030504030204" pitchFamily="34" charset="0"/>
              </a:rPr>
              <a:t>Ejemplo 1</a:t>
            </a:r>
            <a:endParaRPr lang="es-MX" sz="18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5539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Diagrama de flujo: proceso alternativo 69">
            <a:extLst>
              <a:ext uri="{FF2B5EF4-FFF2-40B4-BE49-F238E27FC236}">
                <a16:creationId xmlns:a16="http://schemas.microsoft.com/office/drawing/2014/main" id="{194581AE-739A-F308-0AFC-8F10498BABAF}"/>
              </a:ext>
            </a:extLst>
          </p:cNvPr>
          <p:cNvSpPr/>
          <p:nvPr/>
        </p:nvSpPr>
        <p:spPr>
          <a:xfrm>
            <a:off x="414668" y="1374417"/>
            <a:ext cx="7028120" cy="3654783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9" name="CuadroTexto 68">
            <a:extLst>
              <a:ext uri="{FF2B5EF4-FFF2-40B4-BE49-F238E27FC236}">
                <a16:creationId xmlns:a16="http://schemas.microsoft.com/office/drawing/2014/main" id="{B4FBFF4F-B009-CE57-983F-76F984421689}"/>
              </a:ext>
            </a:extLst>
          </p:cNvPr>
          <p:cNvSpPr txBox="1"/>
          <p:nvPr/>
        </p:nvSpPr>
        <p:spPr>
          <a:xfrm>
            <a:off x="694931" y="1817014"/>
            <a:ext cx="6659925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solidFill>
                  <a:schemeClr val="accent2">
                    <a:lumMod val="75000"/>
                  </a:schemeClr>
                </a:solidFill>
              </a:rPr>
              <a:t>&lt;script&gt;</a:t>
            </a:r>
          </a:p>
          <a:p>
            <a:r>
              <a:rPr lang="es-MX" dirty="0"/>
              <a:t>        </a:t>
            </a:r>
            <a:r>
              <a:rPr lang="es-MX" dirty="0" err="1"/>
              <a:t>function</a:t>
            </a:r>
            <a:r>
              <a:rPr lang="es-MX" dirty="0"/>
              <a:t> </a:t>
            </a:r>
            <a:r>
              <a:rPr lang="es-MX" dirty="0" err="1"/>
              <a:t>mostrarSeleccionPizza</a:t>
            </a:r>
            <a:r>
              <a:rPr lang="es-MX" dirty="0">
                <a:solidFill>
                  <a:srgbClr val="0070C0"/>
                </a:solidFill>
              </a:rPr>
              <a:t>() {</a:t>
            </a:r>
          </a:p>
          <a:p>
            <a:r>
              <a:rPr lang="es-MX" dirty="0">
                <a:solidFill>
                  <a:srgbClr val="7030A0"/>
                </a:solidFill>
              </a:rPr>
              <a:t>            </a:t>
            </a:r>
            <a:r>
              <a:rPr lang="es-MX" dirty="0" err="1">
                <a:solidFill>
                  <a:srgbClr val="7030A0"/>
                </a:solidFill>
              </a:rPr>
              <a:t>document</a:t>
            </a:r>
            <a:r>
              <a:rPr lang="es-MX" dirty="0" err="1"/>
              <a:t>.getElementById</a:t>
            </a:r>
            <a:r>
              <a:rPr lang="es-MX" dirty="0">
                <a:solidFill>
                  <a:srgbClr val="0070C0"/>
                </a:solidFill>
              </a:rPr>
              <a:t>('mensaje')</a:t>
            </a:r>
            <a:r>
              <a:rPr lang="es-MX" dirty="0"/>
              <a:t>.</a:t>
            </a:r>
            <a:r>
              <a:rPr lang="es-MX" dirty="0" err="1"/>
              <a:t>value</a:t>
            </a:r>
            <a:r>
              <a:rPr lang="es-MX" dirty="0"/>
              <a:t> =</a:t>
            </a:r>
          </a:p>
          <a:p>
            <a:r>
              <a:rPr lang="es-MX" dirty="0"/>
              <a:t>                </a:t>
            </a:r>
            <a:r>
              <a:rPr lang="es-MX" dirty="0" err="1">
                <a:solidFill>
                  <a:srgbClr val="7030A0"/>
                </a:solidFill>
              </a:rPr>
              <a:t>document</a:t>
            </a:r>
            <a:r>
              <a:rPr lang="es-MX" dirty="0" err="1"/>
              <a:t>.getElementById</a:t>
            </a:r>
            <a:r>
              <a:rPr lang="es-MX" dirty="0">
                <a:solidFill>
                  <a:srgbClr val="0070C0"/>
                </a:solidFill>
              </a:rPr>
              <a:t>('pizza')</a:t>
            </a:r>
            <a:r>
              <a:rPr lang="es-MX" dirty="0"/>
              <a:t>.</a:t>
            </a:r>
            <a:r>
              <a:rPr lang="es-MX" dirty="0" err="1">
                <a:solidFill>
                  <a:srgbClr val="7030A0"/>
                </a:solidFill>
              </a:rPr>
              <a:t>options</a:t>
            </a:r>
            <a:r>
              <a:rPr lang="es-MX" dirty="0">
                <a:solidFill>
                  <a:srgbClr val="0070C0"/>
                </a:solidFill>
              </a:rPr>
              <a:t>[</a:t>
            </a:r>
            <a:r>
              <a:rPr lang="es-MX" dirty="0" err="1">
                <a:solidFill>
                  <a:srgbClr val="7030A0"/>
                </a:solidFill>
              </a:rPr>
              <a:t>document</a:t>
            </a:r>
            <a:r>
              <a:rPr lang="es-MX" dirty="0" err="1"/>
              <a:t>.getElementById</a:t>
            </a:r>
            <a:r>
              <a:rPr lang="es-MX" dirty="0">
                <a:solidFill>
                  <a:srgbClr val="0070C0"/>
                </a:solidFill>
              </a:rPr>
              <a:t>('pizza')</a:t>
            </a:r>
            <a:r>
              <a:rPr lang="es-MX" dirty="0"/>
              <a:t>.</a:t>
            </a:r>
            <a:r>
              <a:rPr lang="es-MX" dirty="0" err="1"/>
              <a:t>selectedIndex</a:t>
            </a:r>
            <a:r>
              <a:rPr lang="es-MX" dirty="0">
                <a:solidFill>
                  <a:srgbClr val="0070C0"/>
                </a:solidFill>
              </a:rPr>
              <a:t>]</a:t>
            </a:r>
            <a:r>
              <a:rPr lang="es-MX" dirty="0"/>
              <a:t>.</a:t>
            </a:r>
            <a:r>
              <a:rPr lang="es-MX" dirty="0" err="1"/>
              <a:t>value</a:t>
            </a:r>
            <a:r>
              <a:rPr lang="es-MX" dirty="0"/>
              <a:t>;</a:t>
            </a:r>
          </a:p>
          <a:p>
            <a:r>
              <a:rPr lang="es-MX" dirty="0"/>
              <a:t>        }</a:t>
            </a:r>
          </a:p>
          <a:p>
            <a:r>
              <a:rPr lang="es-MX" dirty="0"/>
              <a:t>    </a:t>
            </a:r>
            <a:r>
              <a:rPr lang="es-MX" dirty="0">
                <a:solidFill>
                  <a:schemeClr val="accent2">
                    <a:lumMod val="75000"/>
                  </a:schemeClr>
                </a:solidFill>
              </a:rPr>
              <a:t>&lt;/script&gt;</a:t>
            </a:r>
          </a:p>
          <a:p>
            <a:endParaRPr lang="es-MX" dirty="0"/>
          </a:p>
          <a:p>
            <a:r>
              <a:rPr lang="es-MX" dirty="0"/>
              <a:t>&lt;/</a:t>
            </a:r>
            <a:r>
              <a:rPr lang="es-MX" dirty="0" err="1"/>
              <a:t>body</a:t>
            </a:r>
            <a:r>
              <a:rPr lang="es-MX" dirty="0"/>
              <a:t>&gt;</a:t>
            </a:r>
          </a:p>
          <a:p>
            <a:endParaRPr lang="es-MX" dirty="0"/>
          </a:p>
          <a:p>
            <a:r>
              <a:rPr lang="es-MX" dirty="0"/>
              <a:t>&lt;/</a:t>
            </a:r>
            <a:r>
              <a:rPr lang="es-MX" dirty="0" err="1"/>
              <a:t>html</a:t>
            </a:r>
            <a:r>
              <a:rPr lang="es-MX" dirty="0"/>
              <a:t>&gt;</a:t>
            </a:r>
          </a:p>
          <a:p>
            <a:endParaRPr lang="es-MX" dirty="0"/>
          </a:p>
        </p:txBody>
      </p:sp>
      <p:pic>
        <p:nvPicPr>
          <p:cNvPr id="65" name="Imagen 64">
            <a:extLst>
              <a:ext uri="{FF2B5EF4-FFF2-40B4-BE49-F238E27FC236}">
                <a16:creationId xmlns:a16="http://schemas.microsoft.com/office/drawing/2014/main" id="{5731C782-5524-8C58-83CB-3F25B53C77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9420" y="942861"/>
            <a:ext cx="415361" cy="54137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F9F1926F-7EBC-55A0-2936-48CE031C47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" y="13316"/>
            <a:ext cx="7772400" cy="58102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414CD1C-DF68-BC79-0918-4C96A4E1589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935"/>
          <a:stretch/>
        </p:blipFill>
        <p:spPr>
          <a:xfrm>
            <a:off x="-21265" y="8145204"/>
            <a:ext cx="7889358" cy="191319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7E1BC81-B8E6-C24F-91AA-0664BCFB10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2980" y="5910505"/>
            <a:ext cx="535002" cy="563078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15C6B524-06EC-37E8-D824-C170489C3085}"/>
              </a:ext>
            </a:extLst>
          </p:cNvPr>
          <p:cNvSpPr txBox="1"/>
          <p:nvPr/>
        </p:nvSpPr>
        <p:spPr>
          <a:xfrm>
            <a:off x="1487982" y="6220411"/>
            <a:ext cx="50738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>
                <a:solidFill>
                  <a:schemeClr val="accent2">
                    <a:lumMod val="75000"/>
                  </a:schemeClr>
                </a:solidFill>
              </a:rPr>
              <a:t>Link de visualización:</a:t>
            </a:r>
            <a:r>
              <a:rPr lang="es-CO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CO" dirty="0"/>
              <a:t>www.primaveraalegre.com/programar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931170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11" b="6059"/>
          <a:stretch/>
        </p:blipFill>
        <p:spPr>
          <a:xfrm>
            <a:off x="1368640" y="1820177"/>
            <a:ext cx="1819603" cy="2032234"/>
          </a:xfrm>
          <a:prstGeom prst="rect">
            <a:avLst/>
          </a:prstGeom>
        </p:spPr>
      </p:pic>
      <p:pic>
        <p:nvPicPr>
          <p:cNvPr id="144" name="Google Shape;144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688007"/>
            <a:ext cx="7772400" cy="3504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17777" y="3867830"/>
            <a:ext cx="1485249" cy="760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399893" y="2440802"/>
            <a:ext cx="1491237" cy="760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263049" y="1031310"/>
            <a:ext cx="1479260" cy="760591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4"/>
          <p:cNvSpPr txBox="1"/>
          <p:nvPr/>
        </p:nvSpPr>
        <p:spPr>
          <a:xfrm>
            <a:off x="1788366" y="1198354"/>
            <a:ext cx="137890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 b="1" i="0" u="none" strike="noStrike" cap="none" dirty="0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Enunciado</a:t>
            </a:r>
            <a:endParaRPr sz="1800" b="1" i="0" u="none" strike="noStrike" cap="none" dirty="0">
              <a:solidFill>
                <a:srgbClr val="00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49" name="Google Shape;149;p4"/>
          <p:cNvSpPr txBox="1"/>
          <p:nvPr/>
        </p:nvSpPr>
        <p:spPr>
          <a:xfrm>
            <a:off x="4946746" y="1076375"/>
            <a:ext cx="2504212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Genera un programa que permita </a:t>
            </a:r>
            <a:endParaRPr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Identificar</a:t>
            </a:r>
            <a:r>
              <a:rPr lang="es-MX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cuál es el MCM y MCD de cinco conjuntos de números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4"/>
          <p:cNvSpPr txBox="1"/>
          <p:nvPr/>
        </p:nvSpPr>
        <p:spPr>
          <a:xfrm>
            <a:off x="5007758" y="2614731"/>
            <a:ext cx="142218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 b="1" i="0" u="none" strike="noStrike" cap="none" dirty="0" smtClean="0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Conjunto</a:t>
            </a:r>
            <a:endParaRPr sz="1800" b="1" i="0" u="none" strike="noStrike" cap="none" dirty="0">
              <a:solidFill>
                <a:srgbClr val="00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52" name="Google Shape;152;p4"/>
          <p:cNvSpPr txBox="1"/>
          <p:nvPr/>
        </p:nvSpPr>
        <p:spPr>
          <a:xfrm>
            <a:off x="5009374" y="4071907"/>
            <a:ext cx="1577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 b="1" i="0" u="none" strike="noStrike" cap="none" dirty="0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Código</a:t>
            </a:r>
            <a:endParaRPr sz="1800" b="1" i="0" u="none" strike="noStrike" cap="none" dirty="0">
              <a:solidFill>
                <a:srgbClr val="00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cxnSp>
        <p:nvCxnSpPr>
          <p:cNvPr id="153" name="Google Shape;153;p4"/>
          <p:cNvCxnSpPr/>
          <p:nvPr/>
        </p:nvCxnSpPr>
        <p:spPr>
          <a:xfrm>
            <a:off x="4070919" y="1791901"/>
            <a:ext cx="0" cy="648901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154" name="Google Shape;154;p4"/>
          <p:cNvCxnSpPr/>
          <p:nvPr/>
        </p:nvCxnSpPr>
        <p:spPr>
          <a:xfrm>
            <a:off x="4059543" y="3213545"/>
            <a:ext cx="0" cy="648901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155" name="Google Shape;155;p4"/>
          <p:cNvSpPr/>
          <p:nvPr/>
        </p:nvSpPr>
        <p:spPr>
          <a:xfrm>
            <a:off x="276249" y="5159315"/>
            <a:ext cx="6704100" cy="4135744"/>
          </a:xfrm>
          <a:prstGeom prst="flowChartAlternateProcess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4"/>
          <p:cNvSpPr txBox="1"/>
          <p:nvPr/>
        </p:nvSpPr>
        <p:spPr>
          <a:xfrm>
            <a:off x="4946746" y="3451522"/>
            <a:ext cx="2906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7" name="Google Shape;157;p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422651" y="4260495"/>
            <a:ext cx="415361" cy="54137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4"/>
          <p:cNvSpPr txBox="1"/>
          <p:nvPr/>
        </p:nvSpPr>
        <p:spPr>
          <a:xfrm>
            <a:off x="669851" y="5272275"/>
            <a:ext cx="6581100" cy="3970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chemeClr val="dk1"/>
              </a:buClr>
            </a:pPr>
            <a:r>
              <a:rPr lang="es-CO" dirty="0">
                <a:solidFill>
                  <a:srgbClr val="00B0F0"/>
                </a:solidFill>
              </a:rPr>
              <a:t>&lt;!DOCTYPE </a:t>
            </a:r>
            <a:r>
              <a:rPr lang="es-CO" dirty="0" err="1">
                <a:solidFill>
                  <a:srgbClr val="00B0F0"/>
                </a:solidFill>
              </a:rPr>
              <a:t>html</a:t>
            </a:r>
            <a:r>
              <a:rPr lang="es-CO" dirty="0">
                <a:solidFill>
                  <a:srgbClr val="00B0F0"/>
                </a:solidFill>
              </a:rPr>
              <a:t>&gt;</a:t>
            </a:r>
          </a:p>
          <a:p>
            <a:pPr lvl="0">
              <a:buClr>
                <a:schemeClr val="dk1"/>
              </a:buClr>
            </a:pPr>
            <a:r>
              <a:rPr lang="es-CO" dirty="0">
                <a:solidFill>
                  <a:srgbClr val="00B0F0"/>
                </a:solidFill>
              </a:rPr>
              <a:t>&lt;</a:t>
            </a:r>
            <a:r>
              <a:rPr lang="es-CO" dirty="0" err="1">
                <a:solidFill>
                  <a:srgbClr val="00B0F0"/>
                </a:solidFill>
              </a:rPr>
              <a:t>html</a:t>
            </a:r>
            <a:r>
              <a:rPr lang="es-CO" dirty="0">
                <a:solidFill>
                  <a:srgbClr val="00B0F0"/>
                </a:solidFill>
              </a:rPr>
              <a:t>&gt;</a:t>
            </a:r>
          </a:p>
          <a:p>
            <a:pPr lvl="0">
              <a:buClr>
                <a:schemeClr val="dk1"/>
              </a:buClr>
            </a:pPr>
            <a:endParaRPr lang="es-CO" dirty="0">
              <a:solidFill>
                <a:srgbClr val="00B0F0"/>
              </a:solidFill>
            </a:endParaRPr>
          </a:p>
          <a:p>
            <a:pPr lvl="0">
              <a:buClr>
                <a:schemeClr val="dk1"/>
              </a:buClr>
            </a:pPr>
            <a:r>
              <a:rPr lang="es-CO" dirty="0">
                <a:solidFill>
                  <a:srgbClr val="00B0F0"/>
                </a:solidFill>
              </a:rPr>
              <a:t>&lt;head&gt;</a:t>
            </a:r>
          </a:p>
          <a:p>
            <a:pPr lvl="0">
              <a:buClr>
                <a:schemeClr val="dk1"/>
              </a:buClr>
            </a:pPr>
            <a:r>
              <a:rPr lang="es-CO" dirty="0">
                <a:solidFill>
                  <a:srgbClr val="00B0F0"/>
                </a:solidFill>
              </a:rPr>
              <a:t>    &lt;</a:t>
            </a:r>
            <a:r>
              <a:rPr lang="es-CO" dirty="0" err="1">
                <a:solidFill>
                  <a:srgbClr val="00B0F0"/>
                </a:solidFill>
              </a:rPr>
              <a:t>title</a:t>
            </a:r>
            <a:r>
              <a:rPr lang="es-CO" dirty="0">
                <a:solidFill>
                  <a:srgbClr val="00B0F0"/>
                </a:solidFill>
              </a:rPr>
              <a:t>&gt;</a:t>
            </a:r>
            <a:r>
              <a:rPr lang="es-CO" dirty="0">
                <a:solidFill>
                  <a:schemeClr val="tx1"/>
                </a:solidFill>
              </a:rPr>
              <a:t>Máximo Común Múltiplo y Máximo Común Divisor</a:t>
            </a:r>
            <a:r>
              <a:rPr lang="es-CO" dirty="0">
                <a:solidFill>
                  <a:srgbClr val="00B0F0"/>
                </a:solidFill>
              </a:rPr>
              <a:t>&lt;/</a:t>
            </a:r>
            <a:r>
              <a:rPr lang="es-CO" dirty="0" err="1">
                <a:solidFill>
                  <a:srgbClr val="00B0F0"/>
                </a:solidFill>
              </a:rPr>
              <a:t>title</a:t>
            </a:r>
            <a:r>
              <a:rPr lang="es-CO" dirty="0">
                <a:solidFill>
                  <a:srgbClr val="00B0F0"/>
                </a:solidFill>
              </a:rPr>
              <a:t>&gt;</a:t>
            </a:r>
          </a:p>
          <a:p>
            <a:pPr lvl="0">
              <a:buClr>
                <a:schemeClr val="dk1"/>
              </a:buClr>
            </a:pPr>
            <a:r>
              <a:rPr lang="es-CO" dirty="0">
                <a:solidFill>
                  <a:srgbClr val="00B0F0"/>
                </a:solidFill>
              </a:rPr>
              <a:t>    &lt;meta </a:t>
            </a:r>
            <a:r>
              <a:rPr lang="es-CO" dirty="0" err="1">
                <a:solidFill>
                  <a:srgbClr val="00B0F0"/>
                </a:solidFill>
              </a:rPr>
              <a:t>charset</a:t>
            </a:r>
            <a:r>
              <a:rPr lang="es-CO" dirty="0">
                <a:solidFill>
                  <a:srgbClr val="00B0F0"/>
                </a:solidFill>
              </a:rPr>
              <a:t>="UTF-8"&gt;</a:t>
            </a:r>
          </a:p>
          <a:p>
            <a:pPr lvl="0">
              <a:buClr>
                <a:schemeClr val="dk1"/>
              </a:buClr>
            </a:pPr>
            <a:r>
              <a:rPr lang="es-CO" dirty="0" smtClean="0">
                <a:solidFill>
                  <a:srgbClr val="00B0F0"/>
                </a:solidFill>
              </a:rPr>
              <a:t>&lt;/</a:t>
            </a:r>
            <a:r>
              <a:rPr lang="es-CO" dirty="0">
                <a:solidFill>
                  <a:srgbClr val="00B0F0"/>
                </a:solidFill>
              </a:rPr>
              <a:t>head</a:t>
            </a:r>
            <a:r>
              <a:rPr lang="es-CO" dirty="0" smtClean="0">
                <a:solidFill>
                  <a:srgbClr val="00B0F0"/>
                </a:solidFill>
              </a:rPr>
              <a:t>&gt;</a:t>
            </a:r>
          </a:p>
          <a:p>
            <a:pPr lvl="0">
              <a:buClr>
                <a:schemeClr val="dk1"/>
              </a:buClr>
            </a:pPr>
            <a:endParaRPr lang="es-CO" dirty="0">
              <a:solidFill>
                <a:schemeClr val="dk1"/>
              </a:solidFill>
            </a:endParaRPr>
          </a:p>
          <a:p>
            <a:pPr lvl="0">
              <a:buClr>
                <a:schemeClr val="dk1"/>
              </a:buClr>
            </a:pPr>
            <a:r>
              <a:rPr lang="es-CO" dirty="0">
                <a:solidFill>
                  <a:srgbClr val="00B0F0"/>
                </a:solidFill>
              </a:rPr>
              <a:t>&lt;</a:t>
            </a:r>
            <a:r>
              <a:rPr lang="es-CO" dirty="0" err="1">
                <a:solidFill>
                  <a:srgbClr val="00B0F0"/>
                </a:solidFill>
              </a:rPr>
              <a:t>body</a:t>
            </a:r>
            <a:r>
              <a:rPr lang="es-CO" dirty="0">
                <a:solidFill>
                  <a:srgbClr val="00B0F0"/>
                </a:solidFill>
              </a:rPr>
              <a:t>&gt;</a:t>
            </a:r>
          </a:p>
          <a:p>
            <a:pPr lvl="0">
              <a:buClr>
                <a:schemeClr val="dk1"/>
              </a:buClr>
            </a:pPr>
            <a:r>
              <a:rPr lang="es-CO" dirty="0">
                <a:solidFill>
                  <a:srgbClr val="00B0F0"/>
                </a:solidFill>
              </a:rPr>
              <a:t>    &lt;</a:t>
            </a:r>
            <a:r>
              <a:rPr lang="es-CO" dirty="0" err="1">
                <a:solidFill>
                  <a:srgbClr val="D41CBE"/>
                </a:solidFill>
              </a:rPr>
              <a:t>img</a:t>
            </a:r>
            <a:r>
              <a:rPr lang="es-CO" dirty="0">
                <a:solidFill>
                  <a:srgbClr val="00B0F0"/>
                </a:solidFill>
              </a:rPr>
              <a:t> </a:t>
            </a:r>
            <a:r>
              <a:rPr lang="es-CO" dirty="0">
                <a:solidFill>
                  <a:schemeClr val="accent2"/>
                </a:solidFill>
              </a:rPr>
              <a:t>id</a:t>
            </a:r>
            <a:r>
              <a:rPr lang="es-CO" dirty="0">
                <a:solidFill>
                  <a:srgbClr val="00B0F0"/>
                </a:solidFill>
              </a:rPr>
              <a:t>="operaciones" </a:t>
            </a:r>
            <a:r>
              <a:rPr lang="es-CO" dirty="0" err="1">
                <a:solidFill>
                  <a:schemeClr val="accent2"/>
                </a:solidFill>
              </a:rPr>
              <a:t>src</a:t>
            </a:r>
            <a:r>
              <a:rPr lang="es-CO" dirty="0">
                <a:solidFill>
                  <a:srgbClr val="00B0F0"/>
                </a:solidFill>
              </a:rPr>
              <a:t>="operaciones.png" </a:t>
            </a:r>
            <a:r>
              <a:rPr lang="es-CO" dirty="0" err="1">
                <a:solidFill>
                  <a:schemeClr val="accent2"/>
                </a:solidFill>
              </a:rPr>
              <a:t>alt</a:t>
            </a:r>
            <a:r>
              <a:rPr lang="es-CO" dirty="0">
                <a:solidFill>
                  <a:srgbClr val="00B0F0"/>
                </a:solidFill>
              </a:rPr>
              <a:t>="Operaciones" /&gt;</a:t>
            </a:r>
          </a:p>
          <a:p>
            <a:pPr lvl="0">
              <a:buClr>
                <a:schemeClr val="dk1"/>
              </a:buClr>
            </a:pPr>
            <a:endParaRPr lang="es-CO" dirty="0">
              <a:solidFill>
                <a:srgbClr val="00B0F0"/>
              </a:solidFill>
            </a:endParaRPr>
          </a:p>
          <a:p>
            <a:pPr lvl="0">
              <a:buClr>
                <a:schemeClr val="dk1"/>
              </a:buClr>
            </a:pPr>
            <a:r>
              <a:rPr lang="es-CO" dirty="0">
                <a:solidFill>
                  <a:srgbClr val="00B0F0"/>
                </a:solidFill>
              </a:rPr>
              <a:t>    &lt;</a:t>
            </a:r>
            <a:r>
              <a:rPr lang="es-CO" dirty="0">
                <a:solidFill>
                  <a:srgbClr val="D41CBE"/>
                </a:solidFill>
              </a:rPr>
              <a:t>h1</a:t>
            </a:r>
            <a:r>
              <a:rPr lang="es-CO" dirty="0">
                <a:solidFill>
                  <a:srgbClr val="00B0F0"/>
                </a:solidFill>
              </a:rPr>
              <a:t> </a:t>
            </a:r>
            <a:r>
              <a:rPr lang="es-CO" dirty="0">
                <a:solidFill>
                  <a:schemeClr val="accent2"/>
                </a:solidFill>
              </a:rPr>
              <a:t>id</a:t>
            </a:r>
            <a:r>
              <a:rPr lang="es-CO" dirty="0">
                <a:solidFill>
                  <a:srgbClr val="00B0F0"/>
                </a:solidFill>
              </a:rPr>
              <a:t>="titulo"&gt;¡Bienvenidos a un Ejercicio de Matemáticas!</a:t>
            </a:r>
            <a:r>
              <a:rPr lang="es-CO" dirty="0">
                <a:solidFill>
                  <a:srgbClr val="D41CBE"/>
                </a:solidFill>
              </a:rPr>
              <a:t>&lt;/h1&gt;</a:t>
            </a:r>
          </a:p>
          <a:p>
            <a:pPr lvl="0">
              <a:buClr>
                <a:schemeClr val="dk1"/>
              </a:buClr>
            </a:pPr>
            <a:endParaRPr lang="es-CO" dirty="0">
              <a:solidFill>
                <a:srgbClr val="00B0F0"/>
              </a:solidFill>
            </a:endParaRPr>
          </a:p>
          <a:p>
            <a:pPr lvl="0">
              <a:buClr>
                <a:schemeClr val="dk1"/>
              </a:buClr>
            </a:pPr>
            <a:r>
              <a:rPr lang="es-CO" dirty="0">
                <a:solidFill>
                  <a:srgbClr val="00B0F0"/>
                </a:solidFill>
              </a:rPr>
              <a:t>    </a:t>
            </a:r>
            <a:r>
              <a:rPr lang="es-CO" dirty="0">
                <a:solidFill>
                  <a:srgbClr val="D41CBE"/>
                </a:solidFill>
              </a:rPr>
              <a:t>&lt;</a:t>
            </a:r>
            <a:r>
              <a:rPr lang="es-CO" dirty="0" err="1">
                <a:solidFill>
                  <a:srgbClr val="D41CBE"/>
                </a:solidFill>
              </a:rPr>
              <a:t>form</a:t>
            </a:r>
            <a:r>
              <a:rPr lang="es-CO" dirty="0">
                <a:solidFill>
                  <a:srgbClr val="D41CBE"/>
                </a:solidFill>
              </a:rPr>
              <a:t>&gt;</a:t>
            </a:r>
          </a:p>
          <a:p>
            <a:pPr lvl="0">
              <a:buClr>
                <a:schemeClr val="dk1"/>
              </a:buClr>
            </a:pPr>
            <a:r>
              <a:rPr lang="es-CO" dirty="0">
                <a:solidFill>
                  <a:srgbClr val="00B0F0"/>
                </a:solidFill>
              </a:rPr>
              <a:t>        </a:t>
            </a:r>
            <a:r>
              <a:rPr lang="es-CO" dirty="0">
                <a:solidFill>
                  <a:srgbClr val="D41CBE"/>
                </a:solidFill>
              </a:rPr>
              <a:t>&lt;p&gt;</a:t>
            </a:r>
            <a:r>
              <a:rPr lang="es-CO" dirty="0">
                <a:solidFill>
                  <a:srgbClr val="00B0F0"/>
                </a:solidFill>
              </a:rPr>
              <a:t> Asigna a cada conjunto de números su MCD y MCM</a:t>
            </a:r>
            <a:r>
              <a:rPr lang="es-CO" dirty="0">
                <a:solidFill>
                  <a:srgbClr val="D41CBE"/>
                </a:solidFill>
              </a:rPr>
              <a:t>&lt;/p&gt;</a:t>
            </a:r>
          </a:p>
          <a:p>
            <a:pPr lvl="0">
              <a:buClr>
                <a:schemeClr val="dk1"/>
              </a:buClr>
            </a:pPr>
            <a:r>
              <a:rPr lang="es-CO" dirty="0">
                <a:solidFill>
                  <a:schemeClr val="dk1"/>
                </a:solidFill>
              </a:rPr>
              <a:t>        </a:t>
            </a:r>
          </a:p>
          <a:p>
            <a:pPr lvl="0">
              <a:buClr>
                <a:schemeClr val="dk1"/>
              </a:buClr>
            </a:pPr>
            <a:r>
              <a:rPr lang="es-CO" dirty="0">
                <a:solidFill>
                  <a:schemeClr val="dk1"/>
                </a:solidFill>
              </a:rPr>
              <a:t>      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F9F1926F-7EBC-55A0-2936-48CE031C47E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050" y="13316"/>
            <a:ext cx="7772400" cy="581025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16547F0A-FDA6-F9C0-3F4F-37B4E36FCC10}"/>
              </a:ext>
            </a:extLst>
          </p:cNvPr>
          <p:cNvSpPr txBox="1"/>
          <p:nvPr/>
        </p:nvSpPr>
        <p:spPr>
          <a:xfrm>
            <a:off x="3318238" y="623769"/>
            <a:ext cx="1284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800" b="1" dirty="0">
                <a:latin typeface="Arial Rounded MT Bold" panose="020F0704030504030204" pitchFamily="34" charset="0"/>
              </a:rPr>
              <a:t>Ejemplo </a:t>
            </a:r>
            <a:r>
              <a:rPr lang="es-CO" sz="1800" b="1" dirty="0" smtClean="0">
                <a:latin typeface="Arial Rounded MT Bold" panose="020F0704030504030204" pitchFamily="34" charset="0"/>
              </a:rPr>
              <a:t>2</a:t>
            </a:r>
            <a:endParaRPr lang="es-MX" sz="18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0613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g1f7f8fd9945_0_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5589273" cy="2515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g1f7f8fd9945_0_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688007"/>
            <a:ext cx="7772402" cy="3504369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g1f7f8fd9945_0_1"/>
          <p:cNvSpPr txBox="1"/>
          <p:nvPr/>
        </p:nvSpPr>
        <p:spPr>
          <a:xfrm>
            <a:off x="2671266" y="846813"/>
            <a:ext cx="2650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 b="1" i="0" u="none" strike="noStrike" cap="non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Co</a:t>
            </a:r>
            <a:r>
              <a:rPr lang="es-CO" sz="1800" b="1">
                <a:latin typeface="Arial Rounded"/>
                <a:ea typeface="Arial Rounded"/>
                <a:cs typeface="Arial Rounded"/>
                <a:sym typeface="Arial Rounded"/>
              </a:rPr>
              <a:t>ntinuación código</a:t>
            </a:r>
            <a:endParaRPr sz="1800" b="1" i="0" u="none" strike="noStrike" cap="none">
              <a:solidFill>
                <a:srgbClr val="00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66" name="Google Shape;166;g1f7f8fd9945_0_1"/>
          <p:cNvSpPr txBox="1"/>
          <p:nvPr/>
        </p:nvSpPr>
        <p:spPr>
          <a:xfrm>
            <a:off x="4946746" y="3451522"/>
            <a:ext cx="2906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g1f7f8fd9945_0_1"/>
          <p:cNvSpPr/>
          <p:nvPr/>
        </p:nvSpPr>
        <p:spPr>
          <a:xfrm>
            <a:off x="608311" y="1607404"/>
            <a:ext cx="6404431" cy="5189137"/>
          </a:xfrm>
          <a:prstGeom prst="flowChartAlternateProcess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g1f7f8fd9945_0_1"/>
          <p:cNvSpPr txBox="1"/>
          <p:nvPr/>
        </p:nvSpPr>
        <p:spPr>
          <a:xfrm>
            <a:off x="759658" y="1964489"/>
            <a:ext cx="6143418" cy="4832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chemeClr val="dk1"/>
              </a:buClr>
            </a:pPr>
            <a:r>
              <a:rPr lang="es-CO" dirty="0">
                <a:solidFill>
                  <a:schemeClr val="dk1"/>
                </a:solidFill>
              </a:rPr>
              <a:t> </a:t>
            </a:r>
            <a:r>
              <a:rPr lang="es-CO" dirty="0">
                <a:solidFill>
                  <a:srgbClr val="D41CBE"/>
                </a:solidFill>
              </a:rPr>
              <a:t>&lt;p&gt;&lt;</a:t>
            </a:r>
            <a:r>
              <a:rPr lang="es-CO" dirty="0" err="1">
                <a:solidFill>
                  <a:srgbClr val="D41CBE"/>
                </a:solidFill>
              </a:rPr>
              <a:t>select</a:t>
            </a:r>
            <a:r>
              <a:rPr lang="es-CO" dirty="0">
                <a:solidFill>
                  <a:srgbClr val="0070C0"/>
                </a:solidFill>
              </a:rPr>
              <a:t> id="operacion1" </a:t>
            </a:r>
            <a:r>
              <a:rPr lang="es-CO" dirty="0" err="1">
                <a:solidFill>
                  <a:srgbClr val="0070C0"/>
                </a:solidFill>
              </a:rPr>
              <a:t>onChange</a:t>
            </a:r>
            <a:r>
              <a:rPr lang="es-CO" dirty="0">
                <a:solidFill>
                  <a:srgbClr val="0070C0"/>
                </a:solidFill>
              </a:rPr>
              <a:t>="</a:t>
            </a:r>
            <a:r>
              <a:rPr lang="es-CO" dirty="0" err="1">
                <a:solidFill>
                  <a:srgbClr val="0070C0"/>
                </a:solidFill>
              </a:rPr>
              <a:t>mostrarSeleccionOperacion</a:t>
            </a:r>
            <a:r>
              <a:rPr lang="es-CO" dirty="0">
                <a:solidFill>
                  <a:srgbClr val="0070C0"/>
                </a:solidFill>
              </a:rPr>
              <a:t>('mensaje1')"&gt;</a:t>
            </a:r>
          </a:p>
          <a:p>
            <a:pPr lvl="0">
              <a:buClr>
                <a:schemeClr val="dk1"/>
              </a:buClr>
            </a:pPr>
            <a:r>
              <a:rPr lang="es-CO" dirty="0">
                <a:solidFill>
                  <a:srgbClr val="D41CBE"/>
                </a:solidFill>
              </a:rPr>
              <a:t>                &lt;</a:t>
            </a:r>
            <a:r>
              <a:rPr lang="es-CO" dirty="0" err="1">
                <a:solidFill>
                  <a:srgbClr val="D41CBE"/>
                </a:solidFill>
              </a:rPr>
              <a:t>option</a:t>
            </a:r>
            <a:r>
              <a:rPr lang="es-CO" dirty="0">
                <a:solidFill>
                  <a:srgbClr val="0070C0"/>
                </a:solidFill>
              </a:rPr>
              <a:t> </a:t>
            </a:r>
            <a:r>
              <a:rPr lang="es-CO" dirty="0" err="1">
                <a:solidFill>
                  <a:srgbClr val="0070C0"/>
                </a:solidFill>
              </a:rPr>
              <a:t>value</a:t>
            </a:r>
            <a:r>
              <a:rPr lang="es-CO" dirty="0">
                <a:solidFill>
                  <a:srgbClr val="0070C0"/>
                </a:solidFill>
              </a:rPr>
              <a:t>="Escoge de Nuevo"&gt;Selecciona una Opción</a:t>
            </a:r>
            <a:r>
              <a:rPr lang="es-CO" dirty="0">
                <a:solidFill>
                  <a:srgbClr val="D41CBE"/>
                </a:solidFill>
              </a:rPr>
              <a:t>&lt;/</a:t>
            </a:r>
            <a:r>
              <a:rPr lang="es-CO" dirty="0" err="1">
                <a:solidFill>
                  <a:srgbClr val="D41CBE"/>
                </a:solidFill>
              </a:rPr>
              <a:t>option</a:t>
            </a:r>
            <a:r>
              <a:rPr lang="es-CO" dirty="0">
                <a:solidFill>
                  <a:srgbClr val="D41CBE"/>
                </a:solidFill>
              </a:rPr>
              <a:t>&gt;</a:t>
            </a:r>
          </a:p>
          <a:p>
            <a:pPr lvl="0">
              <a:buClr>
                <a:schemeClr val="dk1"/>
              </a:buClr>
            </a:pPr>
            <a:r>
              <a:rPr lang="es-CO" dirty="0">
                <a:solidFill>
                  <a:srgbClr val="0070C0"/>
                </a:solidFill>
              </a:rPr>
              <a:t>                &lt;</a:t>
            </a:r>
            <a:r>
              <a:rPr lang="es-CO" dirty="0" err="1">
                <a:solidFill>
                  <a:srgbClr val="D41CBE"/>
                </a:solidFill>
              </a:rPr>
              <a:t>option</a:t>
            </a:r>
            <a:r>
              <a:rPr lang="es-CO" dirty="0">
                <a:solidFill>
                  <a:srgbClr val="0070C0"/>
                </a:solidFill>
              </a:rPr>
              <a:t> </a:t>
            </a:r>
            <a:r>
              <a:rPr lang="es-CO" dirty="0" err="1">
                <a:solidFill>
                  <a:srgbClr val="0070C0"/>
                </a:solidFill>
              </a:rPr>
              <a:t>value</a:t>
            </a:r>
            <a:r>
              <a:rPr lang="es-CO" dirty="0">
                <a:solidFill>
                  <a:srgbClr val="0070C0"/>
                </a:solidFill>
              </a:rPr>
              <a:t>="Incorrecto, vuelve a intentar"&gt;10 y 160</a:t>
            </a:r>
            <a:r>
              <a:rPr lang="es-CO" dirty="0">
                <a:solidFill>
                  <a:srgbClr val="D41CBE"/>
                </a:solidFill>
              </a:rPr>
              <a:t>&lt;/</a:t>
            </a:r>
            <a:r>
              <a:rPr lang="es-CO" dirty="0" err="1">
                <a:solidFill>
                  <a:srgbClr val="D41CBE"/>
                </a:solidFill>
              </a:rPr>
              <a:t>option</a:t>
            </a:r>
            <a:r>
              <a:rPr lang="es-CO" dirty="0">
                <a:solidFill>
                  <a:srgbClr val="D41CBE"/>
                </a:solidFill>
              </a:rPr>
              <a:t>&gt;</a:t>
            </a:r>
          </a:p>
          <a:p>
            <a:pPr lvl="0">
              <a:buClr>
                <a:schemeClr val="dk1"/>
              </a:buClr>
            </a:pPr>
            <a:r>
              <a:rPr lang="es-CO" dirty="0">
                <a:solidFill>
                  <a:srgbClr val="0070C0"/>
                </a:solidFill>
              </a:rPr>
              <a:t>                &lt;</a:t>
            </a:r>
            <a:r>
              <a:rPr lang="es-CO" dirty="0" err="1">
                <a:solidFill>
                  <a:srgbClr val="D41CBE"/>
                </a:solidFill>
              </a:rPr>
              <a:t>option</a:t>
            </a:r>
            <a:r>
              <a:rPr lang="es-CO" dirty="0">
                <a:solidFill>
                  <a:srgbClr val="0070C0"/>
                </a:solidFill>
              </a:rPr>
              <a:t> </a:t>
            </a:r>
            <a:r>
              <a:rPr lang="es-CO" dirty="0" err="1">
                <a:solidFill>
                  <a:srgbClr val="0070C0"/>
                </a:solidFill>
              </a:rPr>
              <a:t>value</a:t>
            </a:r>
            <a:r>
              <a:rPr lang="es-CO" dirty="0">
                <a:solidFill>
                  <a:srgbClr val="0070C0"/>
                </a:solidFill>
              </a:rPr>
              <a:t>="¡Felicitaciones muy bien!"&gt;4 y 240</a:t>
            </a:r>
            <a:r>
              <a:rPr lang="es-CO" dirty="0">
                <a:solidFill>
                  <a:srgbClr val="D41CBE"/>
                </a:solidFill>
              </a:rPr>
              <a:t>&lt;/</a:t>
            </a:r>
            <a:r>
              <a:rPr lang="es-CO" dirty="0" err="1">
                <a:solidFill>
                  <a:srgbClr val="D41CBE"/>
                </a:solidFill>
              </a:rPr>
              <a:t>option</a:t>
            </a:r>
            <a:r>
              <a:rPr lang="es-CO" dirty="0">
                <a:solidFill>
                  <a:srgbClr val="D41CBE"/>
                </a:solidFill>
              </a:rPr>
              <a:t>&gt;</a:t>
            </a:r>
          </a:p>
          <a:p>
            <a:pPr lvl="0">
              <a:buClr>
                <a:schemeClr val="dk1"/>
              </a:buClr>
            </a:pPr>
            <a:r>
              <a:rPr lang="es-CO" dirty="0">
                <a:solidFill>
                  <a:srgbClr val="0070C0"/>
                </a:solidFill>
              </a:rPr>
              <a:t>                &lt;</a:t>
            </a:r>
            <a:r>
              <a:rPr lang="es-CO" dirty="0" err="1">
                <a:solidFill>
                  <a:srgbClr val="D41CBE"/>
                </a:solidFill>
              </a:rPr>
              <a:t>option</a:t>
            </a:r>
            <a:r>
              <a:rPr lang="es-CO" dirty="0">
                <a:solidFill>
                  <a:srgbClr val="0070C0"/>
                </a:solidFill>
              </a:rPr>
              <a:t> </a:t>
            </a:r>
            <a:r>
              <a:rPr lang="es-CO" dirty="0" err="1">
                <a:solidFill>
                  <a:srgbClr val="0070C0"/>
                </a:solidFill>
              </a:rPr>
              <a:t>value</a:t>
            </a:r>
            <a:r>
              <a:rPr lang="es-CO" dirty="0">
                <a:solidFill>
                  <a:srgbClr val="0070C0"/>
                </a:solidFill>
              </a:rPr>
              <a:t>="Incorrecto, vuelve a intentar"&gt; 8 y 180</a:t>
            </a:r>
            <a:r>
              <a:rPr lang="es-CO" dirty="0">
                <a:solidFill>
                  <a:srgbClr val="D41CBE"/>
                </a:solidFill>
              </a:rPr>
              <a:t>&lt;/</a:t>
            </a:r>
            <a:r>
              <a:rPr lang="es-CO" dirty="0" err="1">
                <a:solidFill>
                  <a:srgbClr val="D41CBE"/>
                </a:solidFill>
              </a:rPr>
              <a:t>option</a:t>
            </a:r>
            <a:r>
              <a:rPr lang="es-CO" dirty="0">
                <a:solidFill>
                  <a:srgbClr val="D41CBE"/>
                </a:solidFill>
              </a:rPr>
              <a:t>&gt;</a:t>
            </a:r>
          </a:p>
          <a:p>
            <a:pPr lvl="0">
              <a:buClr>
                <a:schemeClr val="dk1"/>
              </a:buClr>
            </a:pPr>
            <a:r>
              <a:rPr lang="es-CO" dirty="0">
                <a:solidFill>
                  <a:srgbClr val="0070C0"/>
                </a:solidFill>
              </a:rPr>
              <a:t>            </a:t>
            </a:r>
            <a:r>
              <a:rPr lang="es-CO" dirty="0">
                <a:solidFill>
                  <a:srgbClr val="D41CBE"/>
                </a:solidFill>
              </a:rPr>
              <a:t>&lt;/</a:t>
            </a:r>
            <a:r>
              <a:rPr lang="es-CO" dirty="0" err="1">
                <a:solidFill>
                  <a:srgbClr val="D41CBE"/>
                </a:solidFill>
              </a:rPr>
              <a:t>select</a:t>
            </a:r>
            <a:r>
              <a:rPr lang="es-CO" dirty="0">
                <a:solidFill>
                  <a:srgbClr val="D41CBE"/>
                </a:solidFill>
              </a:rPr>
              <a:t>&gt;&lt;/p&gt;</a:t>
            </a:r>
          </a:p>
          <a:p>
            <a:pPr lvl="0">
              <a:buClr>
                <a:schemeClr val="dk1"/>
              </a:buClr>
            </a:pPr>
            <a:r>
              <a:rPr lang="es-CO" dirty="0">
                <a:solidFill>
                  <a:srgbClr val="0070C0"/>
                </a:solidFill>
              </a:rPr>
              <a:t>        </a:t>
            </a:r>
            <a:r>
              <a:rPr lang="es-CO" dirty="0">
                <a:solidFill>
                  <a:srgbClr val="D41CBE"/>
                </a:solidFill>
              </a:rPr>
              <a:t>&lt;p&gt;&lt;input</a:t>
            </a:r>
            <a:r>
              <a:rPr lang="es-CO" dirty="0">
                <a:solidFill>
                  <a:srgbClr val="0070C0"/>
                </a:solidFill>
              </a:rPr>
              <a:t> </a:t>
            </a:r>
            <a:r>
              <a:rPr lang="es-CO" dirty="0" err="1">
                <a:solidFill>
                  <a:srgbClr val="0070C0"/>
                </a:solidFill>
              </a:rPr>
              <a:t>type</a:t>
            </a:r>
            <a:r>
              <a:rPr lang="es-CO" dirty="0">
                <a:solidFill>
                  <a:srgbClr val="0070C0"/>
                </a:solidFill>
              </a:rPr>
              <a:t>="</a:t>
            </a:r>
            <a:r>
              <a:rPr lang="es-CO" dirty="0" err="1">
                <a:solidFill>
                  <a:srgbClr val="0070C0"/>
                </a:solidFill>
              </a:rPr>
              <a:t>text</a:t>
            </a:r>
            <a:r>
              <a:rPr lang="es-CO" dirty="0">
                <a:solidFill>
                  <a:srgbClr val="0070C0"/>
                </a:solidFill>
              </a:rPr>
              <a:t>" id="mensaje1"&gt;</a:t>
            </a:r>
            <a:r>
              <a:rPr lang="es-CO" dirty="0">
                <a:solidFill>
                  <a:srgbClr val="D41CBE"/>
                </a:solidFill>
              </a:rPr>
              <a:t>&lt;/p&gt;</a:t>
            </a:r>
          </a:p>
          <a:p>
            <a:pPr lvl="0">
              <a:buClr>
                <a:schemeClr val="dk1"/>
              </a:buClr>
            </a:pPr>
            <a:r>
              <a:rPr lang="es-CO" dirty="0">
                <a:solidFill>
                  <a:srgbClr val="0070C0"/>
                </a:solidFill>
              </a:rPr>
              <a:t>        </a:t>
            </a:r>
          </a:p>
          <a:p>
            <a:pPr lvl="0">
              <a:buClr>
                <a:schemeClr val="dk1"/>
              </a:buClr>
            </a:pPr>
            <a:r>
              <a:rPr lang="es-CO" dirty="0">
                <a:solidFill>
                  <a:srgbClr val="0070C0"/>
                </a:solidFill>
              </a:rPr>
              <a:t>         </a:t>
            </a:r>
            <a:r>
              <a:rPr lang="es-CO" dirty="0">
                <a:solidFill>
                  <a:srgbClr val="D41CBE"/>
                </a:solidFill>
              </a:rPr>
              <a:t>&lt;p&gt;&lt;</a:t>
            </a:r>
            <a:r>
              <a:rPr lang="es-CO" dirty="0" err="1">
                <a:solidFill>
                  <a:srgbClr val="D41CBE"/>
                </a:solidFill>
              </a:rPr>
              <a:t>select</a:t>
            </a:r>
            <a:r>
              <a:rPr lang="es-CO" dirty="0">
                <a:solidFill>
                  <a:srgbClr val="0070C0"/>
                </a:solidFill>
              </a:rPr>
              <a:t> id="operacion2" </a:t>
            </a:r>
            <a:r>
              <a:rPr lang="es-CO" dirty="0" err="1">
                <a:solidFill>
                  <a:srgbClr val="0070C0"/>
                </a:solidFill>
              </a:rPr>
              <a:t>onChange</a:t>
            </a:r>
            <a:r>
              <a:rPr lang="es-CO" dirty="0">
                <a:solidFill>
                  <a:srgbClr val="0070C0"/>
                </a:solidFill>
              </a:rPr>
              <a:t>="</a:t>
            </a:r>
            <a:r>
              <a:rPr lang="es-CO" dirty="0" err="1">
                <a:solidFill>
                  <a:srgbClr val="0070C0"/>
                </a:solidFill>
              </a:rPr>
              <a:t>mostrarSeleccionOperacion</a:t>
            </a:r>
            <a:r>
              <a:rPr lang="es-CO" dirty="0">
                <a:solidFill>
                  <a:srgbClr val="0070C0"/>
                </a:solidFill>
              </a:rPr>
              <a:t>('mensaje2')"&gt;</a:t>
            </a:r>
          </a:p>
          <a:p>
            <a:pPr lvl="0">
              <a:buClr>
                <a:schemeClr val="dk1"/>
              </a:buClr>
            </a:pPr>
            <a:r>
              <a:rPr lang="es-CO" dirty="0">
                <a:solidFill>
                  <a:srgbClr val="0070C0"/>
                </a:solidFill>
              </a:rPr>
              <a:t>                </a:t>
            </a:r>
            <a:r>
              <a:rPr lang="es-CO" dirty="0">
                <a:solidFill>
                  <a:srgbClr val="D41CBE"/>
                </a:solidFill>
              </a:rPr>
              <a:t>&lt;</a:t>
            </a:r>
            <a:r>
              <a:rPr lang="es-CO" dirty="0" err="1">
                <a:solidFill>
                  <a:srgbClr val="D41CBE"/>
                </a:solidFill>
              </a:rPr>
              <a:t>option</a:t>
            </a:r>
            <a:r>
              <a:rPr lang="es-CO" dirty="0">
                <a:solidFill>
                  <a:srgbClr val="0070C0"/>
                </a:solidFill>
              </a:rPr>
              <a:t> </a:t>
            </a:r>
            <a:r>
              <a:rPr lang="es-CO" dirty="0" err="1">
                <a:solidFill>
                  <a:srgbClr val="0070C0"/>
                </a:solidFill>
              </a:rPr>
              <a:t>value</a:t>
            </a:r>
            <a:r>
              <a:rPr lang="es-CO" dirty="0">
                <a:solidFill>
                  <a:srgbClr val="0070C0"/>
                </a:solidFill>
              </a:rPr>
              <a:t>="Escoge de Nuevo"&gt;Selecciona una Opción</a:t>
            </a:r>
            <a:r>
              <a:rPr lang="es-CO" dirty="0">
                <a:solidFill>
                  <a:srgbClr val="D41CBE"/>
                </a:solidFill>
              </a:rPr>
              <a:t>&lt;/</a:t>
            </a:r>
            <a:r>
              <a:rPr lang="es-CO" dirty="0" err="1">
                <a:solidFill>
                  <a:srgbClr val="D41CBE"/>
                </a:solidFill>
              </a:rPr>
              <a:t>option</a:t>
            </a:r>
            <a:r>
              <a:rPr lang="es-CO" dirty="0">
                <a:solidFill>
                  <a:srgbClr val="D41CBE"/>
                </a:solidFill>
              </a:rPr>
              <a:t>&gt;</a:t>
            </a:r>
          </a:p>
          <a:p>
            <a:pPr lvl="0">
              <a:buClr>
                <a:schemeClr val="dk1"/>
              </a:buClr>
            </a:pPr>
            <a:r>
              <a:rPr lang="es-CO" dirty="0">
                <a:solidFill>
                  <a:srgbClr val="0070C0"/>
                </a:solidFill>
              </a:rPr>
              <a:t>                &lt;</a:t>
            </a:r>
            <a:r>
              <a:rPr lang="es-CO" dirty="0" err="1">
                <a:solidFill>
                  <a:srgbClr val="0070C0"/>
                </a:solidFill>
              </a:rPr>
              <a:t>option</a:t>
            </a:r>
            <a:r>
              <a:rPr lang="es-CO" dirty="0">
                <a:solidFill>
                  <a:srgbClr val="0070C0"/>
                </a:solidFill>
              </a:rPr>
              <a:t> </a:t>
            </a:r>
            <a:r>
              <a:rPr lang="es-CO" dirty="0" err="1">
                <a:solidFill>
                  <a:srgbClr val="0070C0"/>
                </a:solidFill>
              </a:rPr>
              <a:t>value</a:t>
            </a:r>
            <a:r>
              <a:rPr lang="es-CO" dirty="0">
                <a:solidFill>
                  <a:srgbClr val="0070C0"/>
                </a:solidFill>
              </a:rPr>
              <a:t>="Incorrecto, vuelve a intentar"&gt; 3 y 144&lt;/</a:t>
            </a:r>
            <a:r>
              <a:rPr lang="es-CO" dirty="0" err="1">
                <a:solidFill>
                  <a:srgbClr val="0070C0"/>
                </a:solidFill>
              </a:rPr>
              <a:t>option</a:t>
            </a:r>
            <a:r>
              <a:rPr lang="es-CO" dirty="0">
                <a:solidFill>
                  <a:srgbClr val="0070C0"/>
                </a:solidFill>
              </a:rPr>
              <a:t>&gt;</a:t>
            </a:r>
          </a:p>
          <a:p>
            <a:pPr lvl="0">
              <a:buClr>
                <a:schemeClr val="dk1"/>
              </a:buClr>
            </a:pPr>
            <a:r>
              <a:rPr lang="es-CO" dirty="0">
                <a:solidFill>
                  <a:srgbClr val="0070C0"/>
                </a:solidFill>
              </a:rPr>
              <a:t>                &lt;</a:t>
            </a:r>
            <a:r>
              <a:rPr lang="es-CO" dirty="0" err="1">
                <a:solidFill>
                  <a:srgbClr val="0070C0"/>
                </a:solidFill>
              </a:rPr>
              <a:t>option</a:t>
            </a:r>
            <a:r>
              <a:rPr lang="es-CO" dirty="0">
                <a:solidFill>
                  <a:srgbClr val="0070C0"/>
                </a:solidFill>
              </a:rPr>
              <a:t> </a:t>
            </a:r>
            <a:r>
              <a:rPr lang="es-CO" dirty="0" err="1">
                <a:solidFill>
                  <a:srgbClr val="0070C0"/>
                </a:solidFill>
              </a:rPr>
              <a:t>value</a:t>
            </a:r>
            <a:r>
              <a:rPr lang="es-CO" dirty="0">
                <a:solidFill>
                  <a:srgbClr val="0070C0"/>
                </a:solidFill>
              </a:rPr>
              <a:t>="Incorrecto, vuelve a intentar"&gt; 6 y 240&lt;/</a:t>
            </a:r>
            <a:r>
              <a:rPr lang="es-CO" dirty="0" err="1">
                <a:solidFill>
                  <a:srgbClr val="0070C0"/>
                </a:solidFill>
              </a:rPr>
              <a:t>option</a:t>
            </a:r>
            <a:r>
              <a:rPr lang="es-CO" dirty="0">
                <a:solidFill>
                  <a:srgbClr val="0070C0"/>
                </a:solidFill>
              </a:rPr>
              <a:t>&gt;</a:t>
            </a:r>
          </a:p>
          <a:p>
            <a:pPr lvl="0">
              <a:buClr>
                <a:schemeClr val="dk1"/>
              </a:buClr>
            </a:pPr>
            <a:r>
              <a:rPr lang="es-CO" dirty="0">
                <a:solidFill>
                  <a:srgbClr val="0070C0"/>
                </a:solidFill>
              </a:rPr>
              <a:t>                &lt;</a:t>
            </a:r>
            <a:r>
              <a:rPr lang="es-CO" dirty="0" err="1">
                <a:solidFill>
                  <a:srgbClr val="0070C0"/>
                </a:solidFill>
              </a:rPr>
              <a:t>option</a:t>
            </a:r>
            <a:r>
              <a:rPr lang="es-CO" dirty="0">
                <a:solidFill>
                  <a:srgbClr val="0070C0"/>
                </a:solidFill>
              </a:rPr>
              <a:t> </a:t>
            </a:r>
            <a:r>
              <a:rPr lang="es-CO" dirty="0" err="1">
                <a:solidFill>
                  <a:srgbClr val="0070C0"/>
                </a:solidFill>
              </a:rPr>
              <a:t>value</a:t>
            </a:r>
            <a:r>
              <a:rPr lang="es-CO" dirty="0">
                <a:solidFill>
                  <a:srgbClr val="0070C0"/>
                </a:solidFill>
              </a:rPr>
              <a:t>="¡Felicitaciones muy bien!"&gt; 3 y 180 &lt;/</a:t>
            </a:r>
            <a:r>
              <a:rPr lang="es-CO" dirty="0" err="1">
                <a:solidFill>
                  <a:srgbClr val="0070C0"/>
                </a:solidFill>
              </a:rPr>
              <a:t>option</a:t>
            </a:r>
            <a:r>
              <a:rPr lang="es-CO" dirty="0">
                <a:solidFill>
                  <a:srgbClr val="0070C0"/>
                </a:solidFill>
              </a:rPr>
              <a:t>&gt;</a:t>
            </a:r>
          </a:p>
          <a:p>
            <a:pPr lvl="0">
              <a:buClr>
                <a:schemeClr val="dk1"/>
              </a:buClr>
            </a:pPr>
            <a:r>
              <a:rPr lang="es-CO" dirty="0">
                <a:solidFill>
                  <a:srgbClr val="0070C0"/>
                </a:solidFill>
              </a:rPr>
              <a:t>            &lt;/</a:t>
            </a:r>
            <a:r>
              <a:rPr lang="es-CO" dirty="0" err="1">
                <a:solidFill>
                  <a:srgbClr val="0070C0"/>
                </a:solidFill>
              </a:rPr>
              <a:t>select</a:t>
            </a:r>
            <a:r>
              <a:rPr lang="es-CO" dirty="0">
                <a:solidFill>
                  <a:srgbClr val="0070C0"/>
                </a:solidFill>
              </a:rPr>
              <a:t>&gt;&lt;/p&gt;</a:t>
            </a:r>
          </a:p>
          <a:p>
            <a:pPr lvl="0">
              <a:buClr>
                <a:schemeClr val="dk1"/>
              </a:buClr>
            </a:pPr>
            <a:r>
              <a:rPr lang="es-CO" dirty="0">
                <a:solidFill>
                  <a:srgbClr val="0070C0"/>
                </a:solidFill>
              </a:rPr>
              <a:t>        &lt;p&gt;&lt;input </a:t>
            </a:r>
            <a:r>
              <a:rPr lang="es-CO" dirty="0" err="1">
                <a:solidFill>
                  <a:srgbClr val="0070C0"/>
                </a:solidFill>
              </a:rPr>
              <a:t>type</a:t>
            </a:r>
            <a:r>
              <a:rPr lang="es-CO" dirty="0">
                <a:solidFill>
                  <a:srgbClr val="0070C0"/>
                </a:solidFill>
              </a:rPr>
              <a:t>="</a:t>
            </a:r>
            <a:r>
              <a:rPr lang="es-CO" dirty="0" err="1">
                <a:solidFill>
                  <a:srgbClr val="0070C0"/>
                </a:solidFill>
              </a:rPr>
              <a:t>text</a:t>
            </a:r>
            <a:r>
              <a:rPr lang="es-CO" dirty="0">
                <a:solidFill>
                  <a:srgbClr val="0070C0"/>
                </a:solidFill>
              </a:rPr>
              <a:t>" id="mensaje2"&gt;&lt;/p&gt;</a:t>
            </a:r>
          </a:p>
          <a:p>
            <a:pPr lvl="0">
              <a:buClr>
                <a:schemeClr val="dk1"/>
              </a:buClr>
            </a:pPr>
            <a:endParaRPr lang="es-CO" dirty="0">
              <a:solidFill>
                <a:schemeClr val="dk1"/>
              </a:solidFill>
            </a:endParaRPr>
          </a:p>
          <a:p>
            <a:pPr lvl="0"/>
            <a:endParaRPr lang="es-CO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69" name="Google Shape;169;g1f7f8fd9945_0_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46451" y="1745895"/>
            <a:ext cx="415361" cy="541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g1f7f8fd9945_0_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223500" y="651164"/>
            <a:ext cx="1467282" cy="7605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28633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g1f7f8fd9945_0_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5589273" cy="2515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g1f7f8fd9945_0_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688007"/>
            <a:ext cx="7772402" cy="3504369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g1f7f8fd9945_0_1"/>
          <p:cNvSpPr txBox="1"/>
          <p:nvPr/>
        </p:nvSpPr>
        <p:spPr>
          <a:xfrm>
            <a:off x="2671266" y="846813"/>
            <a:ext cx="2650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 b="1" i="0" u="none" strike="noStrike" cap="non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Co</a:t>
            </a:r>
            <a:r>
              <a:rPr lang="es-CO" sz="1800" b="1">
                <a:latin typeface="Arial Rounded"/>
                <a:ea typeface="Arial Rounded"/>
                <a:cs typeface="Arial Rounded"/>
                <a:sym typeface="Arial Rounded"/>
              </a:rPr>
              <a:t>ntinuación código</a:t>
            </a:r>
            <a:endParaRPr sz="1800" b="1" i="0" u="none" strike="noStrike" cap="none">
              <a:solidFill>
                <a:srgbClr val="00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66" name="Google Shape;166;g1f7f8fd9945_0_1"/>
          <p:cNvSpPr txBox="1"/>
          <p:nvPr/>
        </p:nvSpPr>
        <p:spPr>
          <a:xfrm>
            <a:off x="4946746" y="3451522"/>
            <a:ext cx="2906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g1f7f8fd9945_0_1"/>
          <p:cNvSpPr/>
          <p:nvPr/>
        </p:nvSpPr>
        <p:spPr>
          <a:xfrm>
            <a:off x="608311" y="1607404"/>
            <a:ext cx="6404431" cy="7291897"/>
          </a:xfrm>
          <a:prstGeom prst="flowChartAlternateProcess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g1f7f8fd9945_0_1"/>
          <p:cNvSpPr txBox="1"/>
          <p:nvPr/>
        </p:nvSpPr>
        <p:spPr>
          <a:xfrm>
            <a:off x="759658" y="1964489"/>
            <a:ext cx="6143418" cy="5262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chemeClr val="dk1"/>
              </a:buClr>
            </a:pPr>
            <a:r>
              <a:rPr lang="es-CO" dirty="0"/>
              <a:t>  </a:t>
            </a:r>
            <a:r>
              <a:rPr lang="es-CO" dirty="0">
                <a:solidFill>
                  <a:schemeClr val="dk1"/>
                </a:solidFill>
              </a:rPr>
              <a:t> &lt;p&gt;&lt;</a:t>
            </a:r>
            <a:r>
              <a:rPr lang="es-CO" dirty="0" err="1">
                <a:solidFill>
                  <a:schemeClr val="dk1"/>
                </a:solidFill>
              </a:rPr>
              <a:t>select</a:t>
            </a:r>
            <a:r>
              <a:rPr lang="es-CO" dirty="0">
                <a:solidFill>
                  <a:schemeClr val="dk1"/>
                </a:solidFill>
              </a:rPr>
              <a:t> id="operacion3“</a:t>
            </a:r>
          </a:p>
          <a:p>
            <a:pPr lvl="0">
              <a:buClr>
                <a:schemeClr val="dk1"/>
              </a:buClr>
            </a:pPr>
            <a:endParaRPr lang="es-CO" dirty="0">
              <a:solidFill>
                <a:schemeClr val="dk1"/>
              </a:solidFill>
            </a:endParaRPr>
          </a:p>
          <a:p>
            <a:pPr lvl="0">
              <a:buClr>
                <a:schemeClr val="dk1"/>
              </a:buClr>
            </a:pPr>
            <a:r>
              <a:rPr lang="es-CO" dirty="0">
                <a:solidFill>
                  <a:schemeClr val="dk1"/>
                </a:solidFill>
              </a:rPr>
              <a:t> </a:t>
            </a:r>
            <a:r>
              <a:rPr lang="es-CO" dirty="0" err="1">
                <a:solidFill>
                  <a:schemeClr val="dk1"/>
                </a:solidFill>
              </a:rPr>
              <a:t>onChange</a:t>
            </a:r>
            <a:r>
              <a:rPr lang="es-CO" dirty="0">
                <a:solidFill>
                  <a:schemeClr val="dk1"/>
                </a:solidFill>
              </a:rPr>
              <a:t>="</a:t>
            </a:r>
            <a:r>
              <a:rPr lang="es-CO" dirty="0" err="1">
                <a:solidFill>
                  <a:schemeClr val="dk1"/>
                </a:solidFill>
              </a:rPr>
              <a:t>mostrarSeleccionOperacion</a:t>
            </a:r>
            <a:r>
              <a:rPr lang="es-CO" dirty="0">
                <a:solidFill>
                  <a:schemeClr val="dk1"/>
                </a:solidFill>
              </a:rPr>
              <a:t>('mensaje3’)”&gt;</a:t>
            </a:r>
          </a:p>
          <a:p>
            <a:pPr lvl="0">
              <a:buClr>
                <a:schemeClr val="dk1"/>
              </a:buClr>
            </a:pPr>
            <a:endParaRPr lang="es-CO" dirty="0">
              <a:solidFill>
                <a:schemeClr val="dk1"/>
              </a:solidFill>
            </a:endParaRPr>
          </a:p>
          <a:p>
            <a:pPr lvl="0">
              <a:buClr>
                <a:schemeClr val="dk1"/>
              </a:buClr>
            </a:pPr>
            <a:r>
              <a:rPr lang="es-CO" dirty="0">
                <a:solidFill>
                  <a:schemeClr val="dk1"/>
                </a:solidFill>
              </a:rPr>
              <a:t>                &lt;</a:t>
            </a:r>
            <a:r>
              <a:rPr lang="es-CO" dirty="0" err="1">
                <a:solidFill>
                  <a:schemeClr val="dk1"/>
                </a:solidFill>
              </a:rPr>
              <a:t>option</a:t>
            </a:r>
            <a:r>
              <a:rPr lang="es-CO" dirty="0">
                <a:solidFill>
                  <a:schemeClr val="dk1"/>
                </a:solidFill>
              </a:rPr>
              <a:t> </a:t>
            </a:r>
            <a:r>
              <a:rPr lang="es-CO" dirty="0" err="1">
                <a:solidFill>
                  <a:schemeClr val="dk1"/>
                </a:solidFill>
              </a:rPr>
              <a:t>value</a:t>
            </a:r>
            <a:r>
              <a:rPr lang="es-CO" dirty="0">
                <a:solidFill>
                  <a:schemeClr val="dk1"/>
                </a:solidFill>
              </a:rPr>
              <a:t>="Escoge de Nuevo"&gt;Selecciona una Opción&lt;/</a:t>
            </a:r>
            <a:r>
              <a:rPr lang="es-CO" dirty="0" err="1">
                <a:solidFill>
                  <a:schemeClr val="dk1"/>
                </a:solidFill>
              </a:rPr>
              <a:t>option</a:t>
            </a:r>
            <a:r>
              <a:rPr lang="es-CO" dirty="0">
                <a:solidFill>
                  <a:schemeClr val="dk1"/>
                </a:solidFill>
              </a:rPr>
              <a:t>&gt;</a:t>
            </a:r>
          </a:p>
          <a:p>
            <a:pPr lvl="0">
              <a:buClr>
                <a:schemeClr val="dk1"/>
              </a:buClr>
            </a:pPr>
            <a:r>
              <a:rPr lang="es-CO" dirty="0">
                <a:solidFill>
                  <a:schemeClr val="dk1"/>
                </a:solidFill>
              </a:rPr>
              <a:t>                &lt;</a:t>
            </a:r>
            <a:r>
              <a:rPr lang="es-CO" dirty="0" err="1">
                <a:solidFill>
                  <a:schemeClr val="dk1"/>
                </a:solidFill>
              </a:rPr>
              <a:t>option</a:t>
            </a:r>
            <a:r>
              <a:rPr lang="es-CO" dirty="0">
                <a:solidFill>
                  <a:schemeClr val="dk1"/>
                </a:solidFill>
              </a:rPr>
              <a:t> </a:t>
            </a:r>
            <a:r>
              <a:rPr lang="es-CO" dirty="0" err="1">
                <a:solidFill>
                  <a:schemeClr val="dk1"/>
                </a:solidFill>
              </a:rPr>
              <a:t>value</a:t>
            </a:r>
            <a:r>
              <a:rPr lang="es-CO" dirty="0">
                <a:solidFill>
                  <a:schemeClr val="dk1"/>
                </a:solidFill>
              </a:rPr>
              <a:t>="¡Felicitaciones muy bien!"&gt;8 y 480&lt;/</a:t>
            </a:r>
            <a:r>
              <a:rPr lang="es-CO" dirty="0" err="1">
                <a:solidFill>
                  <a:schemeClr val="dk1"/>
                </a:solidFill>
              </a:rPr>
              <a:t>option</a:t>
            </a:r>
            <a:r>
              <a:rPr lang="es-CO" dirty="0">
                <a:solidFill>
                  <a:schemeClr val="dk1"/>
                </a:solidFill>
              </a:rPr>
              <a:t>&gt;</a:t>
            </a:r>
          </a:p>
          <a:p>
            <a:pPr lvl="0">
              <a:buClr>
                <a:schemeClr val="dk1"/>
              </a:buClr>
            </a:pPr>
            <a:r>
              <a:rPr lang="es-CO" dirty="0">
                <a:solidFill>
                  <a:schemeClr val="dk1"/>
                </a:solidFill>
              </a:rPr>
              <a:t>                &lt;</a:t>
            </a:r>
            <a:r>
              <a:rPr lang="es-CO" dirty="0" err="1">
                <a:solidFill>
                  <a:schemeClr val="dk1"/>
                </a:solidFill>
              </a:rPr>
              <a:t>option</a:t>
            </a:r>
            <a:r>
              <a:rPr lang="es-CO" dirty="0">
                <a:solidFill>
                  <a:schemeClr val="dk1"/>
                </a:solidFill>
              </a:rPr>
              <a:t> </a:t>
            </a:r>
            <a:r>
              <a:rPr lang="es-CO" dirty="0" err="1">
                <a:solidFill>
                  <a:schemeClr val="dk1"/>
                </a:solidFill>
              </a:rPr>
              <a:t>value</a:t>
            </a:r>
            <a:r>
              <a:rPr lang="es-CO" dirty="0">
                <a:solidFill>
                  <a:schemeClr val="dk1"/>
                </a:solidFill>
              </a:rPr>
              <a:t>="Incorrecto, vuelve a intentar"&gt;4 y 360&lt;/</a:t>
            </a:r>
            <a:r>
              <a:rPr lang="es-CO" dirty="0" err="1">
                <a:solidFill>
                  <a:schemeClr val="dk1"/>
                </a:solidFill>
              </a:rPr>
              <a:t>option</a:t>
            </a:r>
            <a:r>
              <a:rPr lang="es-CO" dirty="0">
                <a:solidFill>
                  <a:schemeClr val="dk1"/>
                </a:solidFill>
              </a:rPr>
              <a:t>&gt;</a:t>
            </a:r>
          </a:p>
          <a:p>
            <a:pPr lvl="0">
              <a:buClr>
                <a:schemeClr val="dk1"/>
              </a:buClr>
            </a:pPr>
            <a:r>
              <a:rPr lang="es-CO" dirty="0">
                <a:solidFill>
                  <a:schemeClr val="dk1"/>
                </a:solidFill>
              </a:rPr>
              <a:t>                &lt;</a:t>
            </a:r>
            <a:r>
              <a:rPr lang="es-CO" dirty="0" err="1">
                <a:solidFill>
                  <a:schemeClr val="dk1"/>
                </a:solidFill>
              </a:rPr>
              <a:t>option</a:t>
            </a:r>
            <a:r>
              <a:rPr lang="es-CO" dirty="0">
                <a:solidFill>
                  <a:schemeClr val="dk1"/>
                </a:solidFill>
              </a:rPr>
              <a:t> </a:t>
            </a:r>
            <a:r>
              <a:rPr lang="es-CO" dirty="0" err="1">
                <a:solidFill>
                  <a:schemeClr val="dk1"/>
                </a:solidFill>
              </a:rPr>
              <a:t>value</a:t>
            </a:r>
            <a:r>
              <a:rPr lang="es-CO" dirty="0">
                <a:solidFill>
                  <a:schemeClr val="dk1"/>
                </a:solidFill>
              </a:rPr>
              <a:t>="Incorrecto, vuelve a intentar"&gt;6 y 270&lt;/</a:t>
            </a:r>
            <a:r>
              <a:rPr lang="es-CO" dirty="0" err="1">
                <a:solidFill>
                  <a:schemeClr val="dk1"/>
                </a:solidFill>
              </a:rPr>
              <a:t>option</a:t>
            </a:r>
            <a:r>
              <a:rPr lang="es-CO" dirty="0">
                <a:solidFill>
                  <a:schemeClr val="dk1"/>
                </a:solidFill>
              </a:rPr>
              <a:t>&gt;</a:t>
            </a:r>
          </a:p>
          <a:p>
            <a:pPr lvl="0">
              <a:buClr>
                <a:schemeClr val="dk1"/>
              </a:buClr>
            </a:pPr>
            <a:r>
              <a:rPr lang="es-CO" dirty="0">
                <a:solidFill>
                  <a:schemeClr val="dk1"/>
                </a:solidFill>
              </a:rPr>
              <a:t>            &lt;/</a:t>
            </a:r>
            <a:r>
              <a:rPr lang="es-CO" dirty="0" err="1">
                <a:solidFill>
                  <a:schemeClr val="dk1"/>
                </a:solidFill>
              </a:rPr>
              <a:t>select</a:t>
            </a:r>
            <a:r>
              <a:rPr lang="es-CO" dirty="0">
                <a:solidFill>
                  <a:schemeClr val="dk1"/>
                </a:solidFill>
              </a:rPr>
              <a:t>&gt;&lt;/p&gt;</a:t>
            </a:r>
          </a:p>
          <a:p>
            <a:pPr lvl="0">
              <a:buClr>
                <a:schemeClr val="dk1"/>
              </a:buClr>
            </a:pPr>
            <a:r>
              <a:rPr lang="es-CO" dirty="0">
                <a:solidFill>
                  <a:schemeClr val="dk1"/>
                </a:solidFill>
              </a:rPr>
              <a:t>        &lt;p&gt;&lt;input </a:t>
            </a:r>
            <a:r>
              <a:rPr lang="es-CO" dirty="0" err="1">
                <a:solidFill>
                  <a:schemeClr val="dk1"/>
                </a:solidFill>
              </a:rPr>
              <a:t>type</a:t>
            </a:r>
            <a:r>
              <a:rPr lang="es-CO" dirty="0">
                <a:solidFill>
                  <a:schemeClr val="dk1"/>
                </a:solidFill>
              </a:rPr>
              <a:t>="</a:t>
            </a:r>
            <a:r>
              <a:rPr lang="es-CO" dirty="0" err="1">
                <a:solidFill>
                  <a:schemeClr val="dk1"/>
                </a:solidFill>
              </a:rPr>
              <a:t>text</a:t>
            </a:r>
            <a:r>
              <a:rPr lang="es-CO" dirty="0">
                <a:solidFill>
                  <a:schemeClr val="dk1"/>
                </a:solidFill>
              </a:rPr>
              <a:t>" id="mensaje3"&gt;&lt;/p&gt;</a:t>
            </a:r>
          </a:p>
          <a:p>
            <a:pPr lvl="0">
              <a:buClr>
                <a:schemeClr val="dk1"/>
              </a:buClr>
            </a:pPr>
            <a:r>
              <a:rPr lang="es-CO" dirty="0">
                <a:solidFill>
                  <a:schemeClr val="dk1"/>
                </a:solidFill>
              </a:rPr>
              <a:t>        </a:t>
            </a:r>
          </a:p>
          <a:p>
            <a:pPr lvl="0">
              <a:buClr>
                <a:schemeClr val="dk1"/>
              </a:buClr>
            </a:pPr>
            <a:r>
              <a:rPr lang="es-CO" dirty="0">
                <a:solidFill>
                  <a:schemeClr val="dk1"/>
                </a:solidFill>
              </a:rPr>
              <a:t>         &lt;p&gt;&lt;</a:t>
            </a:r>
            <a:r>
              <a:rPr lang="es-CO" dirty="0" err="1">
                <a:solidFill>
                  <a:schemeClr val="dk1"/>
                </a:solidFill>
              </a:rPr>
              <a:t>select</a:t>
            </a:r>
            <a:r>
              <a:rPr lang="es-CO" dirty="0">
                <a:solidFill>
                  <a:schemeClr val="dk1"/>
                </a:solidFill>
              </a:rPr>
              <a:t> id="operacion4" </a:t>
            </a:r>
            <a:r>
              <a:rPr lang="es-CO" dirty="0" err="1">
                <a:solidFill>
                  <a:schemeClr val="dk1"/>
                </a:solidFill>
              </a:rPr>
              <a:t>onChange</a:t>
            </a:r>
            <a:r>
              <a:rPr lang="es-CO" dirty="0">
                <a:solidFill>
                  <a:schemeClr val="dk1"/>
                </a:solidFill>
              </a:rPr>
              <a:t>="</a:t>
            </a:r>
            <a:r>
              <a:rPr lang="es-CO" dirty="0" err="1">
                <a:solidFill>
                  <a:schemeClr val="dk1"/>
                </a:solidFill>
              </a:rPr>
              <a:t>mostrarSeleccionOperacion</a:t>
            </a:r>
            <a:r>
              <a:rPr lang="es-CO" dirty="0">
                <a:solidFill>
                  <a:schemeClr val="dk1"/>
                </a:solidFill>
              </a:rPr>
              <a:t>('mensaje4')"&gt;</a:t>
            </a:r>
          </a:p>
          <a:p>
            <a:pPr lvl="0">
              <a:buClr>
                <a:schemeClr val="dk1"/>
              </a:buClr>
            </a:pPr>
            <a:r>
              <a:rPr lang="es-CO" dirty="0">
                <a:solidFill>
                  <a:schemeClr val="dk1"/>
                </a:solidFill>
              </a:rPr>
              <a:t>                &lt;</a:t>
            </a:r>
            <a:r>
              <a:rPr lang="es-CO" dirty="0" err="1">
                <a:solidFill>
                  <a:schemeClr val="dk1"/>
                </a:solidFill>
              </a:rPr>
              <a:t>option</a:t>
            </a:r>
            <a:r>
              <a:rPr lang="es-CO" dirty="0">
                <a:solidFill>
                  <a:schemeClr val="dk1"/>
                </a:solidFill>
              </a:rPr>
              <a:t> </a:t>
            </a:r>
            <a:r>
              <a:rPr lang="es-CO" dirty="0" err="1">
                <a:solidFill>
                  <a:schemeClr val="dk1"/>
                </a:solidFill>
              </a:rPr>
              <a:t>value</a:t>
            </a:r>
            <a:r>
              <a:rPr lang="es-CO" dirty="0">
                <a:solidFill>
                  <a:schemeClr val="dk1"/>
                </a:solidFill>
              </a:rPr>
              <a:t>="Escoge de Nuevo"&gt;Selecciona una Opción&lt;/</a:t>
            </a:r>
            <a:r>
              <a:rPr lang="es-CO" dirty="0" err="1">
                <a:solidFill>
                  <a:schemeClr val="dk1"/>
                </a:solidFill>
              </a:rPr>
              <a:t>option</a:t>
            </a:r>
            <a:r>
              <a:rPr lang="es-CO" dirty="0">
                <a:solidFill>
                  <a:schemeClr val="dk1"/>
                </a:solidFill>
              </a:rPr>
              <a:t>&gt; </a:t>
            </a:r>
          </a:p>
          <a:p>
            <a:pPr lvl="0">
              <a:buClr>
                <a:schemeClr val="dk1"/>
              </a:buClr>
            </a:pPr>
            <a:r>
              <a:rPr lang="es-CO" dirty="0">
                <a:solidFill>
                  <a:schemeClr val="dk1"/>
                </a:solidFill>
              </a:rPr>
              <a:t>                &lt;</a:t>
            </a:r>
            <a:r>
              <a:rPr lang="es-CO" dirty="0" err="1">
                <a:solidFill>
                  <a:schemeClr val="dk1"/>
                </a:solidFill>
              </a:rPr>
              <a:t>option</a:t>
            </a:r>
            <a:r>
              <a:rPr lang="es-CO" dirty="0">
                <a:solidFill>
                  <a:schemeClr val="dk1"/>
                </a:solidFill>
              </a:rPr>
              <a:t> </a:t>
            </a:r>
            <a:r>
              <a:rPr lang="es-CO" dirty="0" err="1">
                <a:solidFill>
                  <a:schemeClr val="dk1"/>
                </a:solidFill>
              </a:rPr>
              <a:t>value</a:t>
            </a:r>
            <a:r>
              <a:rPr lang="es-CO" dirty="0">
                <a:solidFill>
                  <a:schemeClr val="dk1"/>
                </a:solidFill>
              </a:rPr>
              <a:t>="Incorrecto, vuelve a intentar"&gt;2 y 272&lt;/</a:t>
            </a:r>
            <a:r>
              <a:rPr lang="es-CO" dirty="0" err="1">
                <a:solidFill>
                  <a:schemeClr val="dk1"/>
                </a:solidFill>
              </a:rPr>
              <a:t>option</a:t>
            </a:r>
            <a:r>
              <a:rPr lang="es-CO" dirty="0">
                <a:solidFill>
                  <a:schemeClr val="dk1"/>
                </a:solidFill>
              </a:rPr>
              <a:t>&gt;</a:t>
            </a:r>
          </a:p>
          <a:p>
            <a:pPr lvl="0">
              <a:buClr>
                <a:schemeClr val="dk1"/>
              </a:buClr>
            </a:pPr>
            <a:r>
              <a:rPr lang="es-CO" dirty="0">
                <a:solidFill>
                  <a:schemeClr val="dk1"/>
                </a:solidFill>
              </a:rPr>
              <a:t>                &lt;</a:t>
            </a:r>
            <a:r>
              <a:rPr lang="es-CO" dirty="0" err="1">
                <a:solidFill>
                  <a:schemeClr val="dk1"/>
                </a:solidFill>
              </a:rPr>
              <a:t>option</a:t>
            </a:r>
            <a:r>
              <a:rPr lang="es-CO" dirty="0">
                <a:solidFill>
                  <a:schemeClr val="dk1"/>
                </a:solidFill>
              </a:rPr>
              <a:t> </a:t>
            </a:r>
            <a:r>
              <a:rPr lang="es-CO" dirty="0" err="1">
                <a:solidFill>
                  <a:schemeClr val="dk1"/>
                </a:solidFill>
              </a:rPr>
              <a:t>value</a:t>
            </a:r>
            <a:r>
              <a:rPr lang="es-CO" dirty="0">
                <a:solidFill>
                  <a:schemeClr val="dk1"/>
                </a:solidFill>
              </a:rPr>
              <a:t>="¡Felicitaciones muy bien!"&gt;2 y 304&lt;/</a:t>
            </a:r>
            <a:r>
              <a:rPr lang="es-CO" dirty="0" err="1">
                <a:solidFill>
                  <a:schemeClr val="dk1"/>
                </a:solidFill>
              </a:rPr>
              <a:t>option</a:t>
            </a:r>
            <a:r>
              <a:rPr lang="es-CO" dirty="0">
                <a:solidFill>
                  <a:schemeClr val="dk1"/>
                </a:solidFill>
              </a:rPr>
              <a:t>&gt;</a:t>
            </a:r>
          </a:p>
          <a:p>
            <a:pPr lvl="0">
              <a:buClr>
                <a:schemeClr val="dk1"/>
              </a:buClr>
            </a:pPr>
            <a:r>
              <a:rPr lang="es-CO" dirty="0">
                <a:solidFill>
                  <a:schemeClr val="dk1"/>
                </a:solidFill>
              </a:rPr>
              <a:t>                &lt;</a:t>
            </a:r>
            <a:r>
              <a:rPr lang="es-CO" dirty="0" err="1">
                <a:solidFill>
                  <a:schemeClr val="dk1"/>
                </a:solidFill>
              </a:rPr>
              <a:t>option</a:t>
            </a:r>
            <a:r>
              <a:rPr lang="es-CO" dirty="0">
                <a:solidFill>
                  <a:schemeClr val="dk1"/>
                </a:solidFill>
              </a:rPr>
              <a:t> </a:t>
            </a:r>
            <a:r>
              <a:rPr lang="es-CO" dirty="0" err="1">
                <a:solidFill>
                  <a:schemeClr val="dk1"/>
                </a:solidFill>
              </a:rPr>
              <a:t>value</a:t>
            </a:r>
            <a:r>
              <a:rPr lang="es-CO" dirty="0">
                <a:solidFill>
                  <a:schemeClr val="dk1"/>
                </a:solidFill>
              </a:rPr>
              <a:t>="Incorrecto, vuelve a intentar"&gt;2 y 266&lt;/</a:t>
            </a:r>
            <a:r>
              <a:rPr lang="es-CO" dirty="0" err="1">
                <a:solidFill>
                  <a:schemeClr val="dk1"/>
                </a:solidFill>
              </a:rPr>
              <a:t>option</a:t>
            </a:r>
            <a:r>
              <a:rPr lang="es-CO" dirty="0">
                <a:solidFill>
                  <a:schemeClr val="dk1"/>
                </a:solidFill>
              </a:rPr>
              <a:t>&gt;</a:t>
            </a:r>
          </a:p>
          <a:p>
            <a:pPr lvl="0">
              <a:buClr>
                <a:schemeClr val="dk1"/>
              </a:buClr>
            </a:pPr>
            <a:r>
              <a:rPr lang="es-CO" dirty="0">
                <a:solidFill>
                  <a:schemeClr val="dk1"/>
                </a:solidFill>
              </a:rPr>
              <a:t>            &lt;/</a:t>
            </a:r>
            <a:r>
              <a:rPr lang="es-CO" dirty="0" err="1">
                <a:solidFill>
                  <a:schemeClr val="dk1"/>
                </a:solidFill>
              </a:rPr>
              <a:t>select</a:t>
            </a:r>
            <a:r>
              <a:rPr lang="es-CO" dirty="0">
                <a:solidFill>
                  <a:schemeClr val="dk1"/>
                </a:solidFill>
              </a:rPr>
              <a:t>&gt;&lt;/p&gt;</a:t>
            </a:r>
          </a:p>
          <a:p>
            <a:pPr lvl="0">
              <a:buClr>
                <a:schemeClr val="dk1"/>
              </a:buClr>
            </a:pPr>
            <a:r>
              <a:rPr lang="es-CO" dirty="0">
                <a:solidFill>
                  <a:schemeClr val="dk1"/>
                </a:solidFill>
              </a:rPr>
              <a:t>        &lt;p&gt;&lt;input </a:t>
            </a:r>
            <a:r>
              <a:rPr lang="es-CO" dirty="0" err="1">
                <a:solidFill>
                  <a:schemeClr val="dk1"/>
                </a:solidFill>
              </a:rPr>
              <a:t>type</a:t>
            </a:r>
            <a:r>
              <a:rPr lang="es-CO" dirty="0">
                <a:solidFill>
                  <a:schemeClr val="dk1"/>
                </a:solidFill>
              </a:rPr>
              <a:t>="</a:t>
            </a:r>
            <a:r>
              <a:rPr lang="es-CO" dirty="0" err="1">
                <a:solidFill>
                  <a:schemeClr val="dk1"/>
                </a:solidFill>
              </a:rPr>
              <a:t>text</a:t>
            </a:r>
            <a:r>
              <a:rPr lang="es-CO" dirty="0">
                <a:solidFill>
                  <a:schemeClr val="dk1"/>
                </a:solidFill>
              </a:rPr>
              <a:t>" id="mensaje4"&gt;&lt;/p&gt;</a:t>
            </a:r>
          </a:p>
          <a:p>
            <a:pPr lvl="0">
              <a:buClr>
                <a:schemeClr val="dk1"/>
              </a:buClr>
            </a:pPr>
            <a:r>
              <a:rPr lang="es-CO" dirty="0">
                <a:solidFill>
                  <a:schemeClr val="dk1"/>
                </a:solidFill>
              </a:rPr>
              <a:t>        </a:t>
            </a:r>
          </a:p>
          <a:p>
            <a:pPr lvl="0">
              <a:buClr>
                <a:schemeClr val="dk1"/>
              </a:buClr>
            </a:pPr>
            <a:r>
              <a:rPr lang="es-CO" dirty="0">
                <a:solidFill>
                  <a:schemeClr val="dk1"/>
                </a:solidFill>
              </a:rPr>
              <a:t>         &lt;p&gt;&lt;</a:t>
            </a:r>
            <a:r>
              <a:rPr lang="es-CO" dirty="0" err="1">
                <a:solidFill>
                  <a:schemeClr val="dk1"/>
                </a:solidFill>
              </a:rPr>
              <a:t>select</a:t>
            </a:r>
            <a:r>
              <a:rPr lang="es-CO" dirty="0">
                <a:solidFill>
                  <a:schemeClr val="dk1"/>
                </a:solidFill>
              </a:rPr>
              <a:t> id="operacion5"</a:t>
            </a:r>
            <a:endParaRPr lang="es-CO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69" name="Google Shape;169;g1f7f8fd9945_0_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46451" y="1745895"/>
            <a:ext cx="415361" cy="541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g1f7f8fd9945_0_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223500" y="651164"/>
            <a:ext cx="1467282" cy="7605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2528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Imagen 78">
            <a:extLst>
              <a:ext uri="{FF2B5EF4-FFF2-40B4-BE49-F238E27FC236}">
                <a16:creationId xmlns:a16="http://schemas.microsoft.com/office/drawing/2014/main" id="{2B4C076A-9001-5043-08EE-F5F97D2304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656" y="7120737"/>
            <a:ext cx="6338744" cy="2858151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137ADD7A-B578-4EF1-8CEB-E7F81083E6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63798"/>
            <a:ext cx="5589273" cy="251517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11A87A4-9675-0220-ADC9-21A74E5B76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4541" y="1076608"/>
            <a:ext cx="546224" cy="673253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8DAFF245-09A3-01B5-7981-0D947D4A5455}"/>
              </a:ext>
            </a:extLst>
          </p:cNvPr>
          <p:cNvSpPr txBox="1"/>
          <p:nvPr/>
        </p:nvSpPr>
        <p:spPr>
          <a:xfrm>
            <a:off x="2459935" y="1442084"/>
            <a:ext cx="38862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b="1" dirty="0" err="1">
                <a:latin typeface="Arial Rounded MT Bold" panose="020F0704030504030204" pitchFamily="34" charset="0"/>
              </a:rPr>
              <a:t>Kārēta</a:t>
            </a:r>
            <a:r>
              <a:rPr lang="es-MX" b="1" dirty="0">
                <a:latin typeface="Arial Rounded MT Bold" panose="020F0704030504030204" pitchFamily="34" charset="0"/>
              </a:rPr>
              <a:t> </a:t>
            </a:r>
            <a:r>
              <a:rPr lang="es-MX" b="1" dirty="0" err="1">
                <a:latin typeface="Arial Rounded MT Bold" panose="020F0704030504030204" pitchFamily="34" charset="0"/>
              </a:rPr>
              <a:t>Kawadaita</a:t>
            </a:r>
            <a:endParaRPr lang="es-MX" b="1" dirty="0">
              <a:latin typeface="Arial Rounded MT Bold" panose="020F070403050403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74F1817-2A4B-4763-7700-C0513F683D05}"/>
              </a:ext>
            </a:extLst>
          </p:cNvPr>
          <p:cNvSpPr txBox="1"/>
          <p:nvPr/>
        </p:nvSpPr>
        <p:spPr>
          <a:xfrm>
            <a:off x="2459934" y="1749861"/>
            <a:ext cx="4875143" cy="11431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s-CO" sz="1200" kern="100" dirty="0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Yi </a:t>
            </a:r>
            <a:r>
              <a:rPr lang="es-CO" sz="1200" kern="100" dirty="0" err="1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neKawa</a:t>
            </a:r>
            <a:r>
              <a:rPr lang="es-CO" sz="1200" kern="100" dirty="0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CO" sz="1200" kern="100" dirty="0" err="1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n</a:t>
            </a:r>
            <a:r>
              <a:rPr lang="es-CO" sz="1200" kern="100" dirty="0" err="1">
                <a:effectLst/>
                <a:latin typeface="+mn-lt"/>
                <a:ea typeface="Microsoft JhengHei" panose="020B0604030504040204" pitchFamily="34" charset="-120"/>
                <a:cs typeface="Times New Roman" panose="02020603050405020304" pitchFamily="18" charset="0"/>
              </a:rPr>
              <a:t>ū</a:t>
            </a:r>
            <a:r>
              <a:rPr lang="es-CO" sz="1200" kern="100" dirty="0" err="1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m</a:t>
            </a:r>
            <a:r>
              <a:rPr lang="es-CO" sz="1200" kern="100" dirty="0" err="1">
                <a:effectLst/>
                <a:latin typeface="+mn-lt"/>
                <a:ea typeface="Microsoft JhengHei" panose="020B0604030504040204" pitchFamily="34" charset="-120"/>
                <a:cs typeface="Times New Roman" panose="02020603050405020304" pitchFamily="18" charset="0"/>
              </a:rPr>
              <a:t>ū</a:t>
            </a:r>
            <a:r>
              <a:rPr lang="es-CO" sz="1200" kern="100" dirty="0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CO" sz="1200" kern="100" dirty="0" err="1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rãmbara</a:t>
            </a:r>
            <a:r>
              <a:rPr lang="es-CO" sz="1200" kern="100" dirty="0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CO" sz="1200" kern="100" dirty="0" err="1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oKawa</a:t>
            </a:r>
            <a:r>
              <a:rPr lang="es-CO" sz="1200" kern="100" dirty="0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CO" sz="1200" kern="100" dirty="0" err="1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w</a:t>
            </a:r>
            <a:r>
              <a:rPr lang="es-CO" sz="1200" kern="100" dirty="0" err="1">
                <a:effectLst/>
                <a:latin typeface="+mn-lt"/>
                <a:ea typeface="Microsoft JhengHei" panose="020B0604030504040204" pitchFamily="34" charset="-120"/>
                <a:cs typeface="Times New Roman" panose="02020603050405020304" pitchFamily="18" charset="0"/>
              </a:rPr>
              <a:t>āī</a:t>
            </a:r>
            <a:r>
              <a:rPr lang="es-CO" sz="1200" kern="100" dirty="0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CO" sz="1200" kern="100" dirty="0" err="1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bara</a:t>
            </a:r>
            <a:r>
              <a:rPr lang="es-CO" sz="1200" kern="100" dirty="0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CO" sz="1200" kern="100" dirty="0" err="1">
                <a:effectLst/>
                <a:latin typeface="+mn-lt"/>
                <a:ea typeface="Microsoft JhengHei" panose="020B0604030504040204" pitchFamily="34" charset="-120"/>
                <a:cs typeface="Times New Roman" panose="02020603050405020304" pitchFamily="18" charset="0"/>
              </a:rPr>
              <a:t>ē</a:t>
            </a:r>
            <a:r>
              <a:rPr lang="es-CO" sz="1200" kern="100" dirty="0" err="1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mb</a:t>
            </a:r>
            <a:r>
              <a:rPr lang="es-CO" sz="1200" kern="100" dirty="0" err="1">
                <a:effectLst/>
                <a:latin typeface="+mn-lt"/>
                <a:ea typeface="Microsoft JhengHei" panose="020B0604030504040204" pitchFamily="34" charset="-120"/>
                <a:cs typeface="Times New Roman" panose="02020603050405020304" pitchFamily="18" charset="0"/>
              </a:rPr>
              <a:t>ē</a:t>
            </a:r>
            <a:r>
              <a:rPr lang="es-CO" sz="1200" kern="100" dirty="0" err="1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r</a:t>
            </a:r>
            <a:r>
              <a:rPr lang="es-CO" sz="1200" kern="100" dirty="0" err="1">
                <a:effectLst/>
                <a:latin typeface="+mn-lt"/>
                <a:ea typeface="Microsoft JhengHei" panose="020B0604030504040204" pitchFamily="34" charset="-120"/>
                <a:cs typeface="Times New Roman" panose="02020603050405020304" pitchFamily="18" charset="0"/>
              </a:rPr>
              <a:t>ā</a:t>
            </a:r>
            <a:r>
              <a:rPr lang="es-CO" sz="1200" kern="100" dirty="0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CO" sz="1200" kern="100" dirty="0" err="1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bedeade</a:t>
            </a:r>
            <a:r>
              <a:rPr lang="es-CO" sz="1200" kern="100" dirty="0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s-CO" sz="1200" kern="100" dirty="0" err="1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programaciomba</a:t>
            </a:r>
            <a:r>
              <a:rPr lang="es-CO" sz="1200" kern="100" dirty="0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CO" sz="1200" kern="100" dirty="0" err="1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erachu</a:t>
            </a:r>
            <a:r>
              <a:rPr lang="es-CO" sz="1200" kern="100" dirty="0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CO" sz="1200" kern="100" dirty="0" err="1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bedea</a:t>
            </a:r>
            <a:r>
              <a:rPr lang="es-CO" sz="1200" kern="100" dirty="0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CO" sz="1200" kern="100" dirty="0" err="1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j</a:t>
            </a:r>
            <a:r>
              <a:rPr lang="es-CO" sz="1200" kern="100" dirty="0" err="1">
                <a:effectLst/>
                <a:latin typeface="+mn-lt"/>
                <a:ea typeface="Microsoft JhengHei" panose="020B0604030504040204" pitchFamily="34" charset="-120"/>
                <a:cs typeface="Times New Roman" panose="02020603050405020304" pitchFamily="18" charset="0"/>
              </a:rPr>
              <a:t>ō</a:t>
            </a:r>
            <a:r>
              <a:rPr lang="es-CO" sz="1200" kern="100" dirty="0" err="1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m</a:t>
            </a:r>
            <a:r>
              <a:rPr lang="es-CO" sz="1200" kern="100" dirty="0" err="1">
                <a:effectLst/>
                <a:latin typeface="+mn-lt"/>
                <a:ea typeface="Microsoft JhengHei" panose="020B0604030504040204" pitchFamily="34" charset="-120"/>
                <a:cs typeface="Times New Roman" panose="02020603050405020304" pitchFamily="18" charset="0"/>
              </a:rPr>
              <a:t>ō</a:t>
            </a:r>
            <a:r>
              <a:rPr lang="es-CO" sz="1200" kern="100" dirty="0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  <a:r>
              <a:rPr lang="es-CO" sz="1200" kern="100" dirty="0" err="1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Ma</a:t>
            </a:r>
            <a:r>
              <a:rPr lang="es-CO" sz="1200" kern="100" dirty="0" err="1">
                <a:effectLst/>
                <a:latin typeface="+mn-lt"/>
                <a:ea typeface="Microsoft JhengHei" panose="020B0604030504040204" pitchFamily="34" charset="-120"/>
                <a:cs typeface="Times New Roman" panose="02020603050405020304" pitchFamily="18" charset="0"/>
              </a:rPr>
              <a:t>ū</a:t>
            </a:r>
            <a:r>
              <a:rPr lang="es-CO" sz="1200" kern="100" dirty="0" err="1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r</a:t>
            </a:r>
            <a:r>
              <a:rPr lang="es-CO" sz="1200" kern="100" dirty="0" err="1">
                <a:effectLst/>
                <a:latin typeface="+mn-lt"/>
                <a:ea typeface="Microsoft JhengHei" panose="020B0604030504040204" pitchFamily="34" charset="-120"/>
                <a:cs typeface="Times New Roman" panose="02020603050405020304" pitchFamily="18" charset="0"/>
              </a:rPr>
              <a:t>ā</a:t>
            </a:r>
            <a:r>
              <a:rPr lang="es-CO" sz="1200" kern="100" dirty="0" err="1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r</a:t>
            </a:r>
            <a:r>
              <a:rPr lang="es-CO" sz="1200" kern="100" dirty="0" err="1">
                <a:effectLst/>
                <a:latin typeface="+mn-lt"/>
                <a:ea typeface="Microsoft JhengHei" panose="020B0604030504040204" pitchFamily="34" charset="-120"/>
                <a:cs typeface="Times New Roman" panose="02020603050405020304" pitchFamily="18" charset="0"/>
              </a:rPr>
              <a:t>ā</a:t>
            </a:r>
            <a:r>
              <a:rPr lang="es-CO" sz="1200" kern="100" dirty="0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CO" sz="1200" kern="100" dirty="0" err="1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z</a:t>
            </a:r>
            <a:r>
              <a:rPr lang="es-CO" sz="1200" kern="100" dirty="0" err="1">
                <a:effectLst/>
                <a:latin typeface="+mn-lt"/>
                <a:ea typeface="Microsoft JhengHei" panose="020B0604030504040204" pitchFamily="34" charset="-120"/>
                <a:cs typeface="Times New Roman" panose="02020603050405020304" pitchFamily="18" charset="0"/>
              </a:rPr>
              <a:t>ā</a:t>
            </a:r>
            <a:r>
              <a:rPr lang="es-CO" sz="1200" kern="100" dirty="0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CO" sz="1200" kern="100" dirty="0" err="1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na</a:t>
            </a:r>
            <a:r>
              <a:rPr lang="es-CO" sz="1200" kern="100" dirty="0" err="1">
                <a:effectLst/>
                <a:latin typeface="+mn-lt"/>
                <a:ea typeface="Microsoft JhengHei" panose="020B0604030504040204" pitchFamily="34" charset="-120"/>
                <a:cs typeface="Times New Roman" panose="02020603050405020304" pitchFamily="18" charset="0"/>
              </a:rPr>
              <a:t>ū</a:t>
            </a:r>
            <a:r>
              <a:rPr lang="es-CO" sz="1200" kern="100" dirty="0" err="1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r</a:t>
            </a:r>
            <a:r>
              <a:rPr lang="es-CO" sz="1200" kern="100" dirty="0" err="1">
                <a:effectLst/>
                <a:latin typeface="+mn-lt"/>
                <a:ea typeface="Microsoft JhengHei" panose="020B0604030504040204" pitchFamily="34" charset="-120"/>
                <a:cs typeface="Times New Roman" panose="02020603050405020304" pitchFamily="18" charset="0"/>
              </a:rPr>
              <a:t>ā</a:t>
            </a:r>
            <a:r>
              <a:rPr lang="es-CO" sz="1200" kern="100" dirty="0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: </a:t>
            </a:r>
            <a:r>
              <a:rPr lang="es-CO" sz="1200" kern="100" dirty="0" err="1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Ewarizá</a:t>
            </a:r>
            <a:r>
              <a:rPr lang="es-CO" sz="1200" kern="100" dirty="0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CO" sz="1200" kern="100" dirty="0" err="1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dayi</a:t>
            </a:r>
            <a:r>
              <a:rPr lang="es-CO" sz="1200" kern="100" dirty="0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CO" sz="1200" kern="100" dirty="0" err="1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K</a:t>
            </a:r>
            <a:r>
              <a:rPr lang="es-CO" sz="1200" kern="100" dirty="0" err="1">
                <a:effectLst/>
                <a:latin typeface="+mn-lt"/>
                <a:ea typeface="Microsoft JhengHei" panose="020B0604030504040204" pitchFamily="34" charset="-120"/>
                <a:cs typeface="Times New Roman" panose="02020603050405020304" pitchFamily="18" charset="0"/>
              </a:rPr>
              <a:t>ā</a:t>
            </a:r>
            <a:r>
              <a:rPr lang="es-CO" sz="1200" kern="100" dirty="0" err="1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ré</a:t>
            </a:r>
            <a:r>
              <a:rPr lang="es-CO" sz="1200" kern="100" dirty="0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CO" sz="1200" kern="100" dirty="0" err="1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ob</a:t>
            </a:r>
            <a:r>
              <a:rPr lang="es-CO" sz="1200" kern="100" dirty="0" err="1">
                <a:effectLst/>
                <a:latin typeface="+mn-lt"/>
                <a:ea typeface="Microsoft JhengHei" panose="020B0604030504040204" pitchFamily="34" charset="-120"/>
                <a:cs typeface="Times New Roman" panose="02020603050405020304" pitchFamily="18" charset="0"/>
              </a:rPr>
              <a:t>ū</a:t>
            </a:r>
            <a:r>
              <a:rPr lang="es-CO" sz="1200" kern="100" dirty="0" err="1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ta</a:t>
            </a:r>
            <a:r>
              <a:rPr lang="es-CO" sz="1200" kern="100" dirty="0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s-CO" sz="1200" kern="100" dirty="0" err="1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ma</a:t>
            </a:r>
            <a:r>
              <a:rPr lang="es-CO" sz="1200" kern="100" dirty="0" err="1">
                <a:effectLst/>
                <a:latin typeface="+mn-lt"/>
                <a:ea typeface="Microsoft JhengHei" panose="020B0604030504040204" pitchFamily="34" charset="-120"/>
                <a:cs typeface="Times New Roman" panose="02020603050405020304" pitchFamily="18" charset="0"/>
              </a:rPr>
              <a:t>ū</a:t>
            </a:r>
            <a:r>
              <a:rPr lang="es-CO" sz="1200" kern="100" dirty="0" err="1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mb</a:t>
            </a:r>
            <a:r>
              <a:rPr lang="es-CO" sz="1200" kern="100" dirty="0" err="1">
                <a:effectLst/>
                <a:latin typeface="+mn-lt"/>
                <a:ea typeface="Microsoft JhengHei" panose="020B0604030504040204" pitchFamily="34" charset="-120"/>
                <a:cs typeface="Times New Roman" panose="02020603050405020304" pitchFamily="18" charset="0"/>
              </a:rPr>
              <a:t>ā</a:t>
            </a:r>
            <a:r>
              <a:rPr lang="es-CO" sz="1200" kern="100" dirty="0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CO" sz="1200" kern="100" dirty="0" err="1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K</a:t>
            </a:r>
            <a:r>
              <a:rPr lang="es-CO" sz="1200" kern="100" dirty="0" err="1">
                <a:effectLst/>
                <a:latin typeface="+mn-lt"/>
                <a:ea typeface="Microsoft JhengHei" panose="020B0604030504040204" pitchFamily="34" charset="-120"/>
                <a:cs typeface="Times New Roman" panose="02020603050405020304" pitchFamily="18" charset="0"/>
              </a:rPr>
              <a:t>ā</a:t>
            </a:r>
            <a:r>
              <a:rPr lang="es-CO" sz="1200" kern="100" dirty="0" err="1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r</a:t>
            </a:r>
            <a:r>
              <a:rPr lang="es-CO" sz="1200" kern="100" dirty="0" err="1">
                <a:effectLst/>
                <a:latin typeface="+mn-lt"/>
                <a:ea typeface="Microsoft JhengHei" panose="020B0604030504040204" pitchFamily="34" charset="-120"/>
                <a:cs typeface="Times New Roman" panose="02020603050405020304" pitchFamily="18" charset="0"/>
              </a:rPr>
              <a:t>ē</a:t>
            </a:r>
            <a:r>
              <a:rPr lang="es-CO" sz="1200" kern="100" dirty="0" err="1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ta</a:t>
            </a:r>
            <a:r>
              <a:rPr lang="es-CO" sz="1200" kern="100" dirty="0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CO" sz="1200" kern="100" dirty="0" err="1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obaríta</a:t>
            </a:r>
            <a:r>
              <a:rPr lang="es-CO" sz="1200" kern="100" dirty="0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  <a:r>
              <a:rPr lang="es-CO" sz="1200" kern="100" dirty="0" err="1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M</a:t>
            </a:r>
            <a:r>
              <a:rPr lang="es-CO" sz="1200" kern="100" dirty="0" err="1">
                <a:effectLst/>
                <a:latin typeface="+mn-lt"/>
                <a:ea typeface="Microsoft JhengHei" panose="020B0604030504040204" pitchFamily="34" charset="-120"/>
                <a:cs typeface="Times New Roman" panose="02020603050405020304" pitchFamily="18" charset="0"/>
              </a:rPr>
              <a:t>ā</a:t>
            </a:r>
            <a:r>
              <a:rPr lang="es-CO" sz="1200" kern="100" dirty="0" err="1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w</a:t>
            </a:r>
            <a:r>
              <a:rPr lang="es-CO" sz="1200" kern="100" dirty="0" err="1">
                <a:effectLst/>
                <a:latin typeface="+mn-lt"/>
                <a:ea typeface="Microsoft JhengHei" panose="020B0604030504040204" pitchFamily="34" charset="-120"/>
                <a:cs typeface="Times New Roman" panose="02020603050405020304" pitchFamily="18" charset="0"/>
              </a:rPr>
              <a:t>ā</a:t>
            </a:r>
            <a:r>
              <a:rPr lang="es-CO" sz="1200" kern="100" dirty="0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mina, </a:t>
            </a:r>
            <a:r>
              <a:rPr lang="es-CO" sz="1200" kern="100" dirty="0" err="1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dayi</a:t>
            </a:r>
            <a:r>
              <a:rPr lang="es-CO" sz="1200" kern="100" dirty="0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CO" sz="1200" kern="100" dirty="0" err="1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ewariz</a:t>
            </a:r>
            <a:r>
              <a:rPr lang="es-CO" sz="1200" kern="100" dirty="0" err="1">
                <a:effectLst/>
                <a:latin typeface="+mn-lt"/>
                <a:ea typeface="Microsoft JhengHei" panose="020B0604030504040204" pitchFamily="34" charset="-120"/>
                <a:cs typeface="Times New Roman" panose="02020603050405020304" pitchFamily="18" charset="0"/>
              </a:rPr>
              <a:t>ā</a:t>
            </a:r>
            <a:r>
              <a:rPr lang="es-CO" sz="1200" kern="100" dirty="0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CO" sz="1200" kern="100" dirty="0" err="1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s</a:t>
            </a:r>
            <a:r>
              <a:rPr lang="es-CO" sz="1200" kern="100" dirty="0" err="1">
                <a:effectLst/>
                <a:latin typeface="+mn-lt"/>
                <a:ea typeface="Microsoft JhengHei" panose="020B0604030504040204" pitchFamily="34" charset="-120"/>
                <a:cs typeface="Times New Roman" panose="02020603050405020304" pitchFamily="18" charset="0"/>
              </a:rPr>
              <a:t>ā</a:t>
            </a:r>
            <a:r>
              <a:rPr lang="es-CO" sz="1200" kern="100" dirty="0" err="1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w</a:t>
            </a:r>
            <a:r>
              <a:rPr lang="es-CO" sz="1200" kern="100" dirty="0" err="1">
                <a:effectLst/>
                <a:latin typeface="+mn-lt"/>
                <a:ea typeface="Microsoft JhengHei" panose="020B0604030504040204" pitchFamily="34" charset="-120"/>
                <a:cs typeface="Times New Roman" panose="02020603050405020304" pitchFamily="18" charset="0"/>
              </a:rPr>
              <a:t>ā</a:t>
            </a:r>
            <a:r>
              <a:rPr lang="es-CO" sz="1200" kern="100" dirty="0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CO" sz="1200" kern="100" dirty="0" err="1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b</a:t>
            </a:r>
            <a:r>
              <a:rPr lang="es-CO" sz="1200" kern="100" dirty="0" err="1">
                <a:effectLst/>
                <a:latin typeface="+mn-lt"/>
                <a:ea typeface="Microsoft JhengHei" panose="020B0604030504040204" pitchFamily="34" charset="-120"/>
                <a:cs typeface="Times New Roman" panose="02020603050405020304" pitchFamily="18" charset="0"/>
              </a:rPr>
              <a:t>ū</a:t>
            </a:r>
            <a:r>
              <a:rPr lang="es-CO" sz="1200" kern="100" dirty="0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CO" sz="1200" kern="100" dirty="0" err="1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bihía</a:t>
            </a:r>
            <a:r>
              <a:rPr lang="es-CO" sz="1200" kern="100" dirty="0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o </a:t>
            </a:r>
            <a:r>
              <a:rPr lang="es-CO" sz="1200" kern="100" dirty="0" err="1">
                <a:effectLst/>
                <a:latin typeface="+mn-lt"/>
                <a:ea typeface="Microsoft JhengHei" panose="020B0604030504040204" pitchFamily="34" charset="-120"/>
                <a:cs typeface="Times New Roman" panose="02020603050405020304" pitchFamily="18" charset="0"/>
              </a:rPr>
              <a:t>ū</a:t>
            </a:r>
            <a:r>
              <a:rPr lang="es-CO" sz="1200" kern="100" dirty="0" err="1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ndubira</a:t>
            </a:r>
            <a:r>
              <a:rPr lang="es-CO" sz="1200" kern="100" dirty="0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CO" sz="1200" kern="100" dirty="0" err="1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anyía</a:t>
            </a:r>
            <a:r>
              <a:rPr lang="es-CO" sz="1200" kern="100" dirty="0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teoría de conjuntos </a:t>
            </a:r>
            <a:r>
              <a:rPr lang="es-CO" sz="1200" kern="100" dirty="0" err="1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apanune</a:t>
            </a:r>
            <a:r>
              <a:rPr lang="es-CO" sz="1200" kern="100" dirty="0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CO" sz="1200" kern="100" dirty="0" err="1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chubu</a:t>
            </a:r>
            <a:r>
              <a:rPr lang="es-CO" sz="1200" kern="100" dirty="0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CO" sz="1200" kern="100" dirty="0" err="1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eda</a:t>
            </a:r>
            <a:r>
              <a:rPr lang="es-CO" sz="1200" kern="100" dirty="0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programa </a:t>
            </a:r>
            <a:r>
              <a:rPr lang="es-CO" sz="1200" kern="100" dirty="0" err="1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scratch</a:t>
            </a:r>
            <a:r>
              <a:rPr lang="es-CO" sz="1200" kern="100" dirty="0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CO" sz="1200" kern="100" dirty="0" err="1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ta</a:t>
            </a:r>
            <a:r>
              <a:rPr lang="es-CO" sz="1200" kern="100" dirty="0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CO" sz="1200" kern="100" dirty="0" err="1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maũmba</a:t>
            </a:r>
            <a:r>
              <a:rPr lang="es-CO" sz="1200" kern="100" dirty="0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CO" sz="1200" kern="100" dirty="0" err="1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o</a:t>
            </a:r>
            <a:r>
              <a:rPr lang="es-CO" sz="1200" kern="100" dirty="0" err="1">
                <a:effectLst/>
                <a:latin typeface="+mn-lt"/>
                <a:ea typeface="Microsoft JhengHei" panose="020B0604030504040204" pitchFamily="34" charset="-120"/>
                <a:cs typeface="Times New Roman" panose="02020603050405020304" pitchFamily="18" charset="0"/>
              </a:rPr>
              <a:t>ū</a:t>
            </a:r>
            <a:r>
              <a:rPr lang="es-CO" sz="1200" kern="100" dirty="0" err="1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ndubidayi</a:t>
            </a:r>
            <a:r>
              <a:rPr lang="es-CO" sz="1200" kern="100" dirty="0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endParaRPr lang="es-MX" sz="1200" kern="100" dirty="0">
              <a:effectLst/>
              <a:latin typeface="+mn-lt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4ECFB194-0CDD-BB14-658C-6F7D528CFE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6432" y="2745739"/>
            <a:ext cx="584333" cy="647848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0CE3C516-0A05-CA47-3EB8-E55F46427E17}"/>
              </a:ext>
            </a:extLst>
          </p:cNvPr>
          <p:cNvSpPr txBox="1"/>
          <p:nvPr/>
        </p:nvSpPr>
        <p:spPr>
          <a:xfrm>
            <a:off x="2456211" y="3047699"/>
            <a:ext cx="38862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latin typeface="Arial Rounded MT Bold" panose="020F0704030504030204" pitchFamily="34" charset="0"/>
              </a:rPr>
              <a:t>Tema 1: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D92EBCE7-9147-39C3-632A-5142697206ED}"/>
              </a:ext>
            </a:extLst>
          </p:cNvPr>
          <p:cNvSpPr txBox="1"/>
          <p:nvPr/>
        </p:nvSpPr>
        <p:spPr>
          <a:xfrm>
            <a:off x="3336803" y="3065659"/>
            <a:ext cx="3886200" cy="2937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s-CO" sz="1200" kern="100" dirty="0" err="1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K</a:t>
            </a:r>
            <a:r>
              <a:rPr lang="es-CO" sz="1200" kern="100" dirty="0" err="1">
                <a:effectLst/>
                <a:latin typeface="+mn-lt"/>
                <a:ea typeface="Microsoft JhengHei" panose="020B0604030504040204" pitchFamily="34" charset="-120"/>
                <a:cs typeface="Times New Roman" panose="02020603050405020304" pitchFamily="18" charset="0"/>
              </a:rPr>
              <a:t>ā</a:t>
            </a:r>
            <a:r>
              <a:rPr lang="es-CO" sz="1200" kern="100" dirty="0" err="1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r</a:t>
            </a:r>
            <a:r>
              <a:rPr lang="es-CO" sz="1200" kern="100" dirty="0" err="1">
                <a:effectLst/>
                <a:latin typeface="+mn-lt"/>
                <a:ea typeface="Microsoft JhengHei" panose="020B0604030504040204" pitchFamily="34" charset="-120"/>
                <a:cs typeface="Times New Roman" panose="02020603050405020304" pitchFamily="18" charset="0"/>
              </a:rPr>
              <a:t>ē</a:t>
            </a:r>
            <a:r>
              <a:rPr lang="es-CO" sz="1200" kern="100" dirty="0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CO" sz="1200" kern="100" dirty="0" err="1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Kirincha</a:t>
            </a:r>
            <a:r>
              <a:rPr lang="es-CO" sz="1200" kern="100" dirty="0" err="1">
                <a:effectLst/>
                <a:latin typeface="+mn-lt"/>
                <a:ea typeface="Microsoft JhengHei" panose="020B0604030504040204" pitchFamily="34" charset="-120"/>
                <a:cs typeface="Times New Roman" panose="02020603050405020304" pitchFamily="18" charset="0"/>
              </a:rPr>
              <a:t>ū</a:t>
            </a:r>
            <a:r>
              <a:rPr lang="es-CO" sz="1200" kern="100" dirty="0" err="1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r</a:t>
            </a:r>
            <a:r>
              <a:rPr lang="es-CO" sz="1200" kern="100" dirty="0" err="1">
                <a:effectLst/>
                <a:latin typeface="+mn-lt"/>
                <a:ea typeface="Microsoft JhengHei" panose="020B0604030504040204" pitchFamily="34" charset="-120"/>
                <a:cs typeface="Times New Roman" panose="02020603050405020304" pitchFamily="18" charset="0"/>
              </a:rPr>
              <a:t>ū</a:t>
            </a:r>
            <a:r>
              <a:rPr lang="es-CO" sz="1200" kern="100" dirty="0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CO" sz="1200" kern="100" dirty="0" err="1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bedca</a:t>
            </a:r>
            <a:r>
              <a:rPr lang="es-CO" sz="1200" kern="100" dirty="0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CO" sz="1200" kern="100" dirty="0" err="1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obanaita</a:t>
            </a:r>
            <a:r>
              <a:rPr lang="es-CO" sz="1200" kern="100" dirty="0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endParaRPr lang="es-MX" sz="1200" kern="100" dirty="0">
              <a:effectLst/>
              <a:latin typeface="+mn-lt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9F88E81A-1F74-905A-6BFE-FFE1DA1ACC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48764" y="3318908"/>
            <a:ext cx="2032463" cy="63514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9DF8836B-E13B-026B-2B3A-D57BD776A10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9052" y="3692099"/>
            <a:ext cx="2540579" cy="1206775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AB8623BD-42EF-6B76-3C0E-282EB136907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0356" y="3915925"/>
            <a:ext cx="584333" cy="609739"/>
          </a:xfrm>
          <a:prstGeom prst="rect">
            <a:avLst/>
          </a:prstGeom>
        </p:spPr>
      </p:pic>
      <p:sp>
        <p:nvSpPr>
          <p:cNvPr id="27" name="CuadroTexto 26">
            <a:extLst>
              <a:ext uri="{FF2B5EF4-FFF2-40B4-BE49-F238E27FC236}">
                <a16:creationId xmlns:a16="http://schemas.microsoft.com/office/drawing/2014/main" id="{15C18167-FAA3-B03D-5613-6880C275037C}"/>
              </a:ext>
            </a:extLst>
          </p:cNvPr>
          <p:cNvSpPr txBox="1"/>
          <p:nvPr/>
        </p:nvSpPr>
        <p:spPr>
          <a:xfrm>
            <a:off x="2521527" y="4111944"/>
            <a:ext cx="3886200" cy="661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200" b="1" dirty="0"/>
              <a:t>1.1.</a:t>
            </a:r>
            <a:r>
              <a:rPr lang="es-MX" sz="1200" dirty="0"/>
              <a:t> </a:t>
            </a:r>
            <a:r>
              <a:rPr lang="es-CO" sz="1200" dirty="0" err="1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J</a:t>
            </a:r>
            <a:r>
              <a:rPr lang="es-CO" sz="1200" dirty="0" err="1">
                <a:effectLst/>
                <a:latin typeface="+mj-lt"/>
                <a:ea typeface="Microsoft JhengHei" panose="020B0604030504040204" pitchFamily="34" charset="-120"/>
              </a:rPr>
              <a:t>ā</a:t>
            </a:r>
            <a:r>
              <a:rPr lang="es-CO" sz="1200" dirty="0" err="1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r</a:t>
            </a:r>
            <a:r>
              <a:rPr lang="es-CO" sz="1200" dirty="0" err="1">
                <a:effectLst/>
                <a:latin typeface="+mj-lt"/>
                <a:ea typeface="Microsoft JhengHei" panose="020B0604030504040204" pitchFamily="34" charset="-120"/>
              </a:rPr>
              <a:t>ē</a:t>
            </a:r>
            <a:r>
              <a:rPr lang="es-CO" sz="1200" dirty="0" err="1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pepe</a:t>
            </a:r>
            <a:r>
              <a:rPr lang="es-CO" sz="1200" dirty="0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- </a:t>
            </a:r>
            <a:r>
              <a:rPr lang="es-CO" sz="1200" dirty="0" err="1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awara</a:t>
            </a:r>
            <a:r>
              <a:rPr lang="es-CO" sz="1200" dirty="0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 bue </a:t>
            </a:r>
            <a:r>
              <a:rPr lang="es-CO" sz="1200" dirty="0" err="1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Kuayá</a:t>
            </a:r>
            <a:endParaRPr lang="es-MX" sz="1200" dirty="0">
              <a:latin typeface="+mj-lt"/>
            </a:endParaRPr>
          </a:p>
          <a:p>
            <a:r>
              <a:rPr lang="es-MX" sz="1200" b="1" dirty="0">
                <a:latin typeface="+mn-lt"/>
              </a:rPr>
              <a:t>1.2. </a:t>
            </a:r>
            <a:r>
              <a:rPr lang="es-CO" sz="1200" dirty="0" err="1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S</a:t>
            </a:r>
            <a:r>
              <a:rPr lang="es-CO" sz="1200" dirty="0" err="1">
                <a:effectLst/>
                <a:latin typeface="+mn-lt"/>
                <a:ea typeface="Microsoft JhengHei" panose="020B0604030504040204" pitchFamily="34" charset="-120"/>
              </a:rPr>
              <a:t>ā</a:t>
            </a:r>
            <a:r>
              <a:rPr lang="es-CO" sz="1200" dirty="0" err="1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w</a:t>
            </a:r>
            <a:r>
              <a:rPr lang="es-CO" sz="1200" dirty="0" err="1">
                <a:effectLst/>
                <a:latin typeface="+mn-lt"/>
                <a:ea typeface="Microsoft JhengHei" panose="020B0604030504040204" pitchFamily="34" charset="-120"/>
              </a:rPr>
              <a:t>ā</a:t>
            </a:r>
            <a:r>
              <a:rPr lang="es-CO" sz="1200" dirty="0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CO" sz="1200" dirty="0" err="1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cw</a:t>
            </a:r>
            <a:r>
              <a:rPr lang="es-CO" sz="1200" dirty="0" err="1">
                <a:effectLst/>
                <a:latin typeface="+mn-lt"/>
                <a:ea typeface="Microsoft JhengHei" panose="020B0604030504040204" pitchFamily="34" charset="-120"/>
              </a:rPr>
              <a:t>ā</a:t>
            </a:r>
            <a:r>
              <a:rPr lang="es-CO" sz="1200" dirty="0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barita -</a:t>
            </a:r>
            <a:r>
              <a:rPr lang="es-CO" sz="1200" dirty="0" err="1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Ewarí</a:t>
            </a:r>
            <a:r>
              <a:rPr lang="es-CO" sz="1200" dirty="0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CO" sz="1200" dirty="0" err="1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s</a:t>
            </a:r>
            <a:r>
              <a:rPr lang="es-CO" sz="1200" dirty="0" err="1">
                <a:effectLst/>
                <a:latin typeface="+mn-lt"/>
                <a:ea typeface="Microsoft JhengHei" panose="020B0604030504040204" pitchFamily="34" charset="-120"/>
              </a:rPr>
              <a:t>ō</a:t>
            </a:r>
            <a:r>
              <a:rPr lang="es-CO" sz="1200" dirty="0" err="1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mbé</a:t>
            </a:r>
            <a:r>
              <a:rPr lang="es-CO" sz="1200" dirty="0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CO" sz="1200" dirty="0" err="1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z</a:t>
            </a:r>
            <a:r>
              <a:rPr lang="es-CO" sz="1200" dirty="0" err="1">
                <a:effectLst/>
                <a:latin typeface="+mn-lt"/>
                <a:ea typeface="Microsoft JhengHei" panose="020B0604030504040204" pitchFamily="34" charset="-120"/>
              </a:rPr>
              <a:t>ā</a:t>
            </a:r>
            <a:endParaRPr lang="es-MX" sz="1200" dirty="0">
              <a:latin typeface="+mn-lt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s-MX" sz="1200" b="1" dirty="0">
                <a:latin typeface="+mn-lt"/>
              </a:rPr>
              <a:t>1.3. </a:t>
            </a:r>
            <a:r>
              <a:rPr lang="es-CO" sz="1200" kern="100" dirty="0" err="1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K</a:t>
            </a:r>
            <a:r>
              <a:rPr lang="es-CO" sz="1200" kern="100" dirty="0" err="1">
                <a:effectLst/>
                <a:latin typeface="+mn-lt"/>
                <a:ea typeface="Microsoft JhengHei" panose="020B0604030504040204" pitchFamily="34" charset="-120"/>
                <a:cs typeface="Times New Roman" panose="02020603050405020304" pitchFamily="18" charset="0"/>
              </a:rPr>
              <a:t>ā</a:t>
            </a:r>
            <a:r>
              <a:rPr lang="es-CO" sz="1200" kern="100" dirty="0" err="1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r</a:t>
            </a:r>
            <a:r>
              <a:rPr lang="es-CO" sz="1200" kern="100" dirty="0" err="1">
                <a:effectLst/>
                <a:latin typeface="+mn-lt"/>
                <a:ea typeface="Microsoft JhengHei" panose="020B0604030504040204" pitchFamily="34" charset="-120"/>
                <a:cs typeface="Times New Roman" panose="02020603050405020304" pitchFamily="18" charset="0"/>
              </a:rPr>
              <a:t>ē</a:t>
            </a:r>
            <a:r>
              <a:rPr lang="es-CO" sz="1200" kern="100" dirty="0" err="1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ta</a:t>
            </a:r>
            <a:r>
              <a:rPr lang="es-CO" sz="1200" kern="100" dirty="0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CO" sz="1200" kern="100" dirty="0" err="1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obarita</a:t>
            </a:r>
            <a:r>
              <a:rPr lang="es-CO" sz="1200" kern="100" dirty="0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– </a:t>
            </a:r>
            <a:r>
              <a:rPr lang="es-CO" sz="1200" kern="100" dirty="0" err="1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Iyaba</a:t>
            </a:r>
            <a:r>
              <a:rPr lang="es-CO" sz="1200" kern="100" dirty="0" err="1">
                <a:effectLst/>
                <a:latin typeface="+mn-lt"/>
                <a:ea typeface="Microsoft JhengHei" panose="020B0604030504040204" pitchFamily="34" charset="-120"/>
                <a:cs typeface="Times New Roman" panose="02020603050405020304" pitchFamily="18" charset="0"/>
              </a:rPr>
              <a:t>ū</a:t>
            </a:r>
            <a:r>
              <a:rPr lang="es-CO" sz="1200" kern="100" dirty="0" err="1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ta</a:t>
            </a:r>
            <a:r>
              <a:rPr lang="es-CO" sz="1200" kern="100" dirty="0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CO" sz="1200" kern="100" dirty="0" err="1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ewarí</a:t>
            </a:r>
            <a:r>
              <a:rPr lang="es-CO" sz="1200" kern="100" dirty="0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CO" sz="1200" kern="100" dirty="0" err="1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zá</a:t>
            </a:r>
            <a:r>
              <a:rPr lang="es-CO" sz="1200" kern="100" dirty="0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endParaRPr lang="es-MX" sz="1200" kern="100" dirty="0">
              <a:effectLst/>
              <a:latin typeface="+mn-lt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7CD58808-DF82-F4E8-6CCA-13B18C305383}"/>
              </a:ext>
            </a:extLst>
          </p:cNvPr>
          <p:cNvSpPr txBox="1"/>
          <p:nvPr/>
        </p:nvSpPr>
        <p:spPr>
          <a:xfrm>
            <a:off x="2521527" y="3672529"/>
            <a:ext cx="3886200" cy="3273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s-CO" kern="100" dirty="0" err="1"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K</a:t>
            </a:r>
            <a:r>
              <a:rPr lang="es-CO" b="1" kern="100" dirty="0" err="1">
                <a:effectLst/>
                <a:latin typeface="Arial Rounded MT Bold" panose="020F07040305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ā</a:t>
            </a:r>
            <a:r>
              <a:rPr lang="es-CO" kern="100" dirty="0" err="1"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</a:t>
            </a:r>
            <a:r>
              <a:rPr lang="es-CO" b="1" kern="100" dirty="0" err="1">
                <a:effectLst/>
                <a:latin typeface="Arial Rounded MT Bold" panose="020F07040305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ē</a:t>
            </a:r>
            <a:r>
              <a:rPr lang="es-CO" kern="100" dirty="0" err="1"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ta</a:t>
            </a:r>
            <a:r>
              <a:rPr lang="es-CO" kern="100" dirty="0"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buta </a:t>
            </a:r>
            <a:r>
              <a:rPr lang="es-CO" kern="100" dirty="0" err="1"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eda</a:t>
            </a:r>
            <a:endParaRPr lang="es-MX" kern="100" dirty="0">
              <a:effectLst/>
              <a:latin typeface="Arial Rounded MT Bold" panose="020F07040305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id="{00DA3981-44AD-A1CC-3AC2-BA3A23BE4F5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38127" y="3911844"/>
            <a:ext cx="889203" cy="63514"/>
          </a:xfrm>
          <a:prstGeom prst="rect">
            <a:avLst/>
          </a:prstGeom>
        </p:spPr>
      </p:pic>
      <p:pic>
        <p:nvPicPr>
          <p:cNvPr id="65" name="Imagen 64">
            <a:extLst>
              <a:ext uri="{FF2B5EF4-FFF2-40B4-BE49-F238E27FC236}">
                <a16:creationId xmlns:a16="http://schemas.microsoft.com/office/drawing/2014/main" id="{003D9735-3320-5DB1-816B-DF49B579C94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19052" y="5235497"/>
            <a:ext cx="2527876" cy="1206775"/>
          </a:xfrm>
          <a:prstGeom prst="rect">
            <a:avLst/>
          </a:prstGeom>
        </p:spPr>
      </p:pic>
      <p:sp>
        <p:nvSpPr>
          <p:cNvPr id="67" name="CuadroTexto 66">
            <a:extLst>
              <a:ext uri="{FF2B5EF4-FFF2-40B4-BE49-F238E27FC236}">
                <a16:creationId xmlns:a16="http://schemas.microsoft.com/office/drawing/2014/main" id="{DA67EE52-6A4E-0173-3857-68BBEADA5585}"/>
              </a:ext>
            </a:extLst>
          </p:cNvPr>
          <p:cNvSpPr txBox="1"/>
          <p:nvPr/>
        </p:nvSpPr>
        <p:spPr>
          <a:xfrm>
            <a:off x="2548764" y="5527593"/>
            <a:ext cx="4875142" cy="9612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s-CO" sz="1200" dirty="0">
                <a:latin typeface="+mn-lt"/>
                <a:ea typeface="Microsoft JhengHei" panose="020B0604030504040204" pitchFamily="34" charset="-120"/>
              </a:rPr>
              <a:t>Yi </a:t>
            </a:r>
            <a:r>
              <a:rPr lang="es-CO" sz="1200" dirty="0" err="1">
                <a:latin typeface="+mn-lt"/>
                <a:ea typeface="Microsoft JhengHei" panose="020B0604030504040204" pitchFamily="34" charset="-120"/>
              </a:rPr>
              <a:t>nekawanūmūba</a:t>
            </a:r>
            <a:r>
              <a:rPr lang="es-CO" sz="1200" dirty="0">
                <a:latin typeface="+mn-lt"/>
                <a:ea typeface="Microsoft JhengHei" panose="020B0604030504040204" pitchFamily="34" charset="-120"/>
              </a:rPr>
              <a:t>.</a:t>
            </a:r>
            <a:endParaRPr lang="es-MX" sz="1200" dirty="0">
              <a:latin typeface="+mn-lt"/>
              <a:ea typeface="Microsoft JhengHei" panose="020B0604030504040204" pitchFamily="34" charset="-120"/>
            </a:endParaRPr>
          </a:p>
          <a:p>
            <a:pPr algn="just"/>
            <a:r>
              <a:rPr lang="es-CO" sz="1200" dirty="0" err="1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bedea</a:t>
            </a:r>
            <a:r>
              <a:rPr lang="es-CO" sz="1200" dirty="0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CO" sz="1200" dirty="0" err="1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Kawá</a:t>
            </a:r>
            <a:r>
              <a:rPr lang="es-CO" sz="1200" dirty="0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CO" sz="1200" dirty="0" err="1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wã</a:t>
            </a:r>
            <a:r>
              <a:rPr lang="es-CO" sz="1200" dirty="0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CO" sz="1200" dirty="0" err="1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borūra</a:t>
            </a:r>
            <a:r>
              <a:rPr lang="es-CO" sz="1200" dirty="0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o </a:t>
            </a:r>
            <a:r>
              <a:rPr lang="es-CO" sz="1200" dirty="0" err="1">
                <a:effectLst/>
                <a:latin typeface="+mn-lt"/>
                <a:ea typeface="Microsoft JhengHei" panose="020B0604030504040204" pitchFamily="34" charset="-120"/>
              </a:rPr>
              <a:t>ūnduwā</a:t>
            </a:r>
            <a:r>
              <a:rPr lang="es-CO" sz="1200" dirty="0">
                <a:effectLst/>
                <a:latin typeface="+mn-lt"/>
                <a:ea typeface="Microsoft JhengHei" panose="020B0604030504040204" pitchFamily="34" charset="-120"/>
              </a:rPr>
              <a:t> </a:t>
            </a:r>
            <a:r>
              <a:rPr lang="es-CO" sz="1200" dirty="0" err="1">
                <a:effectLst/>
                <a:latin typeface="+mn-lt"/>
                <a:ea typeface="Microsoft JhengHei" panose="020B0604030504040204" pitchFamily="34" charset="-120"/>
              </a:rPr>
              <a:t>bibará</a:t>
            </a:r>
            <a:r>
              <a:rPr lang="es-CO" sz="1200" dirty="0">
                <a:effectLst/>
                <a:latin typeface="+mn-lt"/>
                <a:ea typeface="Microsoft JhengHei" panose="020B0604030504040204" pitchFamily="34" charset="-120"/>
              </a:rPr>
              <a:t> </a:t>
            </a:r>
            <a:r>
              <a:rPr lang="es-CO" sz="1200" dirty="0" err="1">
                <a:effectLst/>
                <a:latin typeface="+mn-lt"/>
                <a:ea typeface="Microsoft JhengHei" panose="020B0604030504040204" pitchFamily="34" charset="-120"/>
              </a:rPr>
              <a:t>netata</a:t>
            </a:r>
            <a:r>
              <a:rPr lang="es-CO" sz="1200" dirty="0">
                <a:effectLst/>
                <a:latin typeface="+mn-lt"/>
                <a:ea typeface="Microsoft JhengHei" panose="020B0604030504040204" pitchFamily="34" charset="-120"/>
              </a:rPr>
              <a:t> </a:t>
            </a:r>
            <a:r>
              <a:rPr lang="es-CO" sz="1200" dirty="0" err="1">
                <a:effectLst/>
                <a:latin typeface="+mn-lt"/>
                <a:ea typeface="Microsoft JhengHei" panose="020B0604030504040204" pitchFamily="34" charset="-120"/>
              </a:rPr>
              <a:t>buyía</a:t>
            </a:r>
            <a:r>
              <a:rPr lang="es-CO" sz="1200" dirty="0">
                <a:effectLst/>
                <a:latin typeface="+mn-lt"/>
                <a:ea typeface="Microsoft JhengHei" panose="020B0604030504040204" pitchFamily="34" charset="-120"/>
              </a:rPr>
              <a:t> </a:t>
            </a:r>
            <a:r>
              <a:rPr lang="es-CO" sz="1200" dirty="0" err="1">
                <a:effectLst/>
                <a:latin typeface="+mn-lt"/>
                <a:ea typeface="Microsoft JhengHei" panose="020B0604030504040204" pitchFamily="34" charset="-120"/>
              </a:rPr>
              <a:t>ewarizā</a:t>
            </a:r>
            <a:r>
              <a:rPr lang="es-CO" sz="1200" dirty="0">
                <a:effectLst/>
                <a:latin typeface="+mn-lt"/>
                <a:ea typeface="Microsoft JhengHei" panose="020B0604030504040204" pitchFamily="34" charset="-120"/>
              </a:rPr>
              <a:t> </a:t>
            </a:r>
            <a:r>
              <a:rPr lang="es-CO" sz="1200" dirty="0" err="1">
                <a:effectLst/>
                <a:latin typeface="+mn-lt"/>
                <a:ea typeface="Microsoft JhengHei" panose="020B0604030504040204" pitchFamily="34" charset="-120"/>
              </a:rPr>
              <a:t>zoká</a:t>
            </a:r>
            <a:r>
              <a:rPr lang="es-CO" sz="1200" dirty="0">
                <a:effectLst/>
                <a:latin typeface="+mn-lt"/>
                <a:ea typeface="Microsoft JhengHei" panose="020B0604030504040204" pitchFamily="34" charset="-120"/>
              </a:rPr>
              <a:t> </a:t>
            </a:r>
            <a:r>
              <a:rPr lang="es-CO" sz="1200" dirty="0" err="1">
                <a:effectLst/>
                <a:latin typeface="+mn-lt"/>
                <a:ea typeface="Microsoft JhengHei" panose="020B0604030504040204" pitchFamily="34" charset="-120"/>
              </a:rPr>
              <a:t>bariba.Māwā</a:t>
            </a:r>
            <a:r>
              <a:rPr lang="es-CO" sz="1200" dirty="0">
                <a:effectLst/>
                <a:latin typeface="+mn-lt"/>
                <a:ea typeface="Microsoft JhengHei" panose="020B0604030504040204" pitchFamily="34" charset="-120"/>
              </a:rPr>
              <a:t> mina, </a:t>
            </a:r>
            <a:r>
              <a:rPr lang="es-CO" sz="1200" dirty="0" err="1">
                <a:effectLst/>
                <a:latin typeface="+mn-lt"/>
                <a:ea typeface="Microsoft JhengHei" panose="020B0604030504040204" pitchFamily="34" charset="-120"/>
              </a:rPr>
              <a:t>buyia</a:t>
            </a:r>
            <a:r>
              <a:rPr lang="es-CO" sz="1200" dirty="0">
                <a:effectLst/>
                <a:latin typeface="+mn-lt"/>
                <a:ea typeface="Microsoft JhengHei" panose="020B0604030504040204" pitchFamily="34" charset="-120"/>
              </a:rPr>
              <a:t> </a:t>
            </a:r>
            <a:r>
              <a:rPr lang="es-CO" sz="1200" dirty="0" err="1">
                <a:effectLst/>
                <a:latin typeface="+mn-lt"/>
                <a:ea typeface="Microsoft JhengHei" panose="020B0604030504040204" pitchFamily="34" charset="-120"/>
              </a:rPr>
              <a:t>ne</a:t>
            </a:r>
            <a:r>
              <a:rPr lang="es-CO" sz="1200" dirty="0">
                <a:effectLst/>
                <a:latin typeface="+mn-lt"/>
                <a:ea typeface="Microsoft JhengHei" panose="020B0604030504040204" pitchFamily="34" charset="-120"/>
              </a:rPr>
              <a:t> </a:t>
            </a:r>
            <a:r>
              <a:rPr lang="es-CO" sz="1200" dirty="0" err="1">
                <a:effectLst/>
                <a:latin typeface="+mn-lt"/>
                <a:ea typeface="Microsoft JhengHei" panose="020B0604030504040204" pitchFamily="34" charset="-120"/>
              </a:rPr>
              <a:t>jaradia</a:t>
            </a:r>
            <a:r>
              <a:rPr lang="es-CO" sz="1200" dirty="0">
                <a:effectLst/>
                <a:latin typeface="+mn-lt"/>
                <a:ea typeface="Microsoft JhengHei" panose="020B0604030504040204" pitchFamily="34" charset="-120"/>
              </a:rPr>
              <a:t> </a:t>
            </a:r>
            <a:r>
              <a:rPr lang="es-CO" sz="1200" dirty="0" err="1">
                <a:effectLst/>
                <a:latin typeface="+mn-lt"/>
                <a:ea typeface="Microsoft JhengHei" panose="020B0604030504040204" pitchFamily="34" charset="-120"/>
              </a:rPr>
              <a:t>chububa</a:t>
            </a:r>
            <a:r>
              <a:rPr lang="es-CO" sz="1200" dirty="0">
                <a:effectLst/>
                <a:latin typeface="+mn-lt"/>
                <a:ea typeface="Microsoft JhengHei" panose="020B0604030504040204" pitchFamily="34" charset="-120"/>
              </a:rPr>
              <a:t> o </a:t>
            </a:r>
            <a:r>
              <a:rPr lang="es-CO" sz="1200" dirty="0" err="1">
                <a:effectLst/>
                <a:latin typeface="+mn-lt"/>
                <a:ea typeface="Microsoft JhengHei" panose="020B0604030504040204" pitchFamily="34" charset="-120"/>
              </a:rPr>
              <a:t>ōndubiyi</a:t>
            </a:r>
            <a:r>
              <a:rPr lang="es-CO" sz="1200" dirty="0">
                <a:effectLst/>
                <a:latin typeface="+mn-lt"/>
                <a:ea typeface="Microsoft JhengHei" panose="020B0604030504040204" pitchFamily="34" charset="-120"/>
              </a:rPr>
              <a:t> </a:t>
            </a:r>
            <a:r>
              <a:rPr lang="es-CO" sz="1200" dirty="0" err="1">
                <a:effectLst/>
                <a:latin typeface="+mn-lt"/>
                <a:ea typeface="Microsoft JhengHei" panose="020B0604030504040204" pitchFamily="34" charset="-120"/>
              </a:rPr>
              <a:t>ná</a:t>
            </a:r>
            <a:r>
              <a:rPr lang="es-CO" sz="1200" dirty="0">
                <a:effectLst/>
                <a:latin typeface="+mn-lt"/>
                <a:ea typeface="Microsoft JhengHei" panose="020B0604030504040204" pitchFamily="34" charset="-120"/>
              </a:rPr>
              <a:t> </a:t>
            </a:r>
            <a:r>
              <a:rPr lang="es-CO" sz="1200" dirty="0" err="1">
                <a:effectLst/>
                <a:latin typeface="+mn-lt"/>
                <a:ea typeface="Microsoft JhengHei" panose="020B0604030504040204" pitchFamily="34" charset="-120"/>
              </a:rPr>
              <a:t>sāwā</a:t>
            </a:r>
            <a:r>
              <a:rPr lang="es-CO" sz="1200" dirty="0">
                <a:effectLst/>
                <a:latin typeface="+mn-lt"/>
                <a:ea typeface="Microsoft JhengHei" panose="020B0604030504040204" pitchFamily="34" charset="-120"/>
              </a:rPr>
              <a:t> </a:t>
            </a:r>
            <a:r>
              <a:rPr lang="es-CO" sz="1200" dirty="0" err="1">
                <a:effectLst/>
                <a:latin typeface="+mn-lt"/>
                <a:ea typeface="Microsoft JhengHei" panose="020B0604030504040204" pitchFamily="34" charset="-120"/>
              </a:rPr>
              <a:t>oita</a:t>
            </a:r>
            <a:r>
              <a:rPr lang="es-CO" sz="1200" dirty="0">
                <a:effectLst/>
                <a:latin typeface="+mn-lt"/>
                <a:ea typeface="Microsoft JhengHei" panose="020B0604030504040204" pitchFamily="34" charset="-120"/>
              </a:rPr>
              <a:t>, </a:t>
            </a:r>
            <a:r>
              <a:rPr lang="es-CO" sz="1200" dirty="0" err="1">
                <a:effectLst/>
                <a:latin typeface="+mn-lt"/>
                <a:ea typeface="Microsoft JhengHei" panose="020B0604030504040204" pitchFamily="34" charset="-120"/>
              </a:rPr>
              <a:t>maūare</a:t>
            </a:r>
            <a:r>
              <a:rPr lang="es-CO" sz="1200" dirty="0">
                <a:effectLst/>
                <a:latin typeface="+mn-lt"/>
                <a:ea typeface="Microsoft JhengHei" panose="020B0604030504040204" pitchFamily="34" charset="-120"/>
              </a:rPr>
              <a:t> </a:t>
            </a:r>
            <a:r>
              <a:rPr lang="es-CO" sz="1200" dirty="0" err="1">
                <a:effectLst/>
                <a:latin typeface="+mn-lt"/>
                <a:ea typeface="Microsoft JhengHei" panose="020B0604030504040204" pitchFamily="34" charset="-120"/>
              </a:rPr>
              <a:t>ada</a:t>
            </a:r>
            <a:r>
              <a:rPr lang="es-CO" sz="1200" dirty="0">
                <a:effectLst/>
                <a:latin typeface="+mn-lt"/>
                <a:ea typeface="Microsoft JhengHei" panose="020B0604030504040204" pitchFamily="34" charset="-120"/>
              </a:rPr>
              <a:t> </a:t>
            </a:r>
            <a:r>
              <a:rPr lang="es-CO" sz="1200" dirty="0" err="1">
                <a:effectLst/>
                <a:latin typeface="+mn-lt"/>
                <a:ea typeface="Microsoft JhengHei" panose="020B0604030504040204" pitchFamily="34" charset="-120"/>
              </a:rPr>
              <a:t>marēā</a:t>
            </a:r>
            <a:r>
              <a:rPr lang="es-CO" sz="1200" dirty="0">
                <a:effectLst/>
                <a:latin typeface="+mn-lt"/>
                <a:ea typeface="Microsoft JhengHei" panose="020B0604030504040204" pitchFamily="34" charset="-120"/>
              </a:rPr>
              <a:t>.</a:t>
            </a:r>
            <a:endParaRPr lang="es-MX" sz="1200" dirty="0">
              <a:latin typeface="+mn-lt"/>
            </a:endParaRPr>
          </a:p>
        </p:txBody>
      </p:sp>
      <p:pic>
        <p:nvPicPr>
          <p:cNvPr id="69" name="Imagen 68">
            <a:extLst>
              <a:ext uri="{FF2B5EF4-FFF2-40B4-BE49-F238E27FC236}">
                <a16:creationId xmlns:a16="http://schemas.microsoft.com/office/drawing/2014/main" id="{95B55860-C8E3-D041-3FC8-302994A1C0A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48317" y="5436724"/>
            <a:ext cx="546224" cy="635145"/>
          </a:xfrm>
          <a:prstGeom prst="rect">
            <a:avLst/>
          </a:prstGeom>
        </p:spPr>
      </p:pic>
      <p:pic>
        <p:nvPicPr>
          <p:cNvPr id="71" name="Imagen 70">
            <a:extLst>
              <a:ext uri="{FF2B5EF4-FFF2-40B4-BE49-F238E27FC236}">
                <a16:creationId xmlns:a16="http://schemas.microsoft.com/office/drawing/2014/main" id="{ADBD6719-158A-126C-CD97-0BA78758912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19052" y="6802134"/>
            <a:ext cx="2527876" cy="1194072"/>
          </a:xfrm>
          <a:prstGeom prst="rect">
            <a:avLst/>
          </a:prstGeom>
        </p:spPr>
      </p:pic>
      <p:pic>
        <p:nvPicPr>
          <p:cNvPr id="73" name="Imagen 72">
            <a:extLst>
              <a:ext uri="{FF2B5EF4-FFF2-40B4-BE49-F238E27FC236}">
                <a16:creationId xmlns:a16="http://schemas.microsoft.com/office/drawing/2014/main" id="{E8EB8DC1-D0EE-3CBA-46AE-34F9DD01D49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46693" y="7077810"/>
            <a:ext cx="609739" cy="622442"/>
          </a:xfrm>
          <a:prstGeom prst="rect">
            <a:avLst/>
          </a:prstGeom>
        </p:spPr>
      </p:pic>
      <p:sp>
        <p:nvSpPr>
          <p:cNvPr id="75" name="CuadroTexto 74">
            <a:extLst>
              <a:ext uri="{FF2B5EF4-FFF2-40B4-BE49-F238E27FC236}">
                <a16:creationId xmlns:a16="http://schemas.microsoft.com/office/drawing/2014/main" id="{6E3E8639-4C8B-DD47-1C60-DDEFA4BD3F4F}"/>
              </a:ext>
            </a:extLst>
          </p:cNvPr>
          <p:cNvSpPr txBox="1"/>
          <p:nvPr/>
        </p:nvSpPr>
        <p:spPr>
          <a:xfrm>
            <a:off x="2524842" y="7097304"/>
            <a:ext cx="4899064" cy="12100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O" sz="1200" dirty="0" err="1">
                <a:effectLst/>
                <a:latin typeface="+mn-lt"/>
                <a:ea typeface="Microsoft JhengHei" panose="020B0604030504040204" pitchFamily="34" charset="-120"/>
              </a:rPr>
              <a:t>Buyia</a:t>
            </a:r>
            <a:r>
              <a:rPr lang="es-CO" sz="1200" dirty="0">
                <a:effectLst/>
                <a:latin typeface="+mn-lt"/>
                <a:ea typeface="Microsoft JhengHei" panose="020B0604030504040204" pitchFamily="34" charset="-120"/>
              </a:rPr>
              <a:t> </a:t>
            </a:r>
            <a:r>
              <a:rPr lang="es-CO" sz="1200" dirty="0" err="1">
                <a:effectLst/>
                <a:latin typeface="+mn-lt"/>
                <a:ea typeface="Microsoft JhengHei" panose="020B0604030504040204" pitchFamily="34" charset="-120"/>
              </a:rPr>
              <a:t>ewaride</a:t>
            </a:r>
            <a:r>
              <a:rPr lang="es-CO" sz="1200" dirty="0">
                <a:effectLst/>
                <a:latin typeface="+mn-lt"/>
                <a:ea typeface="Microsoft JhengHei" panose="020B0604030504040204" pitchFamily="34" charset="-120"/>
              </a:rPr>
              <a:t> </a:t>
            </a:r>
            <a:r>
              <a:rPr lang="es-CO" sz="1200" dirty="0" err="1">
                <a:effectLst/>
                <a:latin typeface="+mn-lt"/>
                <a:ea typeface="Microsoft JhengHei" panose="020B0604030504040204" pitchFamily="34" charset="-120"/>
              </a:rPr>
              <a:t>Kārē</a:t>
            </a:r>
            <a:r>
              <a:rPr lang="es-CO" sz="1200" dirty="0">
                <a:effectLst/>
                <a:latin typeface="+mn-lt"/>
                <a:ea typeface="Microsoft JhengHei" panose="020B0604030504040204" pitchFamily="34" charset="-120"/>
              </a:rPr>
              <a:t> </a:t>
            </a:r>
            <a:r>
              <a:rPr lang="es-CO" sz="1200" dirty="0" err="1">
                <a:effectLst/>
                <a:latin typeface="+mn-lt"/>
                <a:ea typeface="Microsoft JhengHei" panose="020B0604030504040204" pitchFamily="34" charset="-120"/>
              </a:rPr>
              <a:t>obuta</a:t>
            </a:r>
            <a:r>
              <a:rPr lang="es-CO" sz="1200" dirty="0">
                <a:effectLst/>
                <a:latin typeface="+mn-lt"/>
                <a:ea typeface="Microsoft JhengHei" panose="020B0604030504040204" pitchFamily="34" charset="-120"/>
              </a:rPr>
              <a:t> </a:t>
            </a:r>
            <a:r>
              <a:rPr lang="es-CO" sz="1200" dirty="0" err="1">
                <a:effectLst/>
                <a:latin typeface="+mn-lt"/>
                <a:ea typeface="Microsoft JhengHei" panose="020B0604030504040204" pitchFamily="34" charset="-120"/>
              </a:rPr>
              <a:t>Kīrincha</a:t>
            </a:r>
            <a:r>
              <a:rPr lang="es-CO" sz="1200" dirty="0">
                <a:effectLst/>
                <a:latin typeface="+mn-lt"/>
                <a:ea typeface="Microsoft JhengHei" panose="020B0604030504040204" pitchFamily="34" charset="-120"/>
              </a:rPr>
              <a:t> </a:t>
            </a:r>
            <a:r>
              <a:rPr lang="es-CO" sz="1200" dirty="0" err="1">
                <a:effectLst/>
                <a:latin typeface="+mn-lt"/>
                <a:ea typeface="Microsoft JhengHei" panose="020B0604030504040204" pitchFamily="34" charset="-120"/>
              </a:rPr>
              <a:t>erkobaibará</a:t>
            </a:r>
            <a:r>
              <a:rPr lang="es-CO" sz="1200" dirty="0">
                <a:effectLst/>
                <a:latin typeface="+mn-lt"/>
                <a:ea typeface="Microsoft JhengHei" panose="020B0604030504040204" pitchFamily="34" charset="-120"/>
              </a:rPr>
              <a:t> aba </a:t>
            </a:r>
            <a:r>
              <a:rPr lang="es-CO" sz="1200" dirty="0" err="1">
                <a:effectLst/>
                <a:latin typeface="+mn-lt"/>
                <a:ea typeface="Microsoft JhengHei" panose="020B0604030504040204" pitchFamily="34" charset="-120"/>
              </a:rPr>
              <a:t>wa</a:t>
            </a:r>
            <a:r>
              <a:rPr lang="es-CO" sz="1200" dirty="0">
                <a:effectLst/>
                <a:latin typeface="+mn-lt"/>
                <a:ea typeface="Microsoft JhengHei" panose="020B0604030504040204" pitchFamily="34" charset="-120"/>
              </a:rPr>
              <a:t> </a:t>
            </a:r>
            <a:r>
              <a:rPr lang="es-CO" sz="1200" dirty="0" err="1">
                <a:effectLst/>
                <a:latin typeface="+mn-lt"/>
                <a:ea typeface="Microsoft JhengHei" panose="020B0604030504040204" pitchFamily="34" charset="-120"/>
              </a:rPr>
              <a:t>ūmē</a:t>
            </a:r>
            <a:r>
              <a:rPr lang="es-CO" sz="1200" dirty="0">
                <a:effectLst/>
                <a:latin typeface="+mn-lt"/>
                <a:ea typeface="Microsoft JhengHei" panose="020B0604030504040204" pitchFamily="34" charset="-120"/>
              </a:rPr>
              <a:t>(</a:t>
            </a:r>
            <a:r>
              <a:rPr lang="es-CO" sz="1200" dirty="0" err="1">
                <a:effectLst/>
                <a:latin typeface="+mn-lt"/>
                <a:ea typeface="Microsoft JhengHei" panose="020B0604030504040204" pitchFamily="34" charset="-120"/>
              </a:rPr>
              <a:t>Kārē</a:t>
            </a:r>
            <a:r>
              <a:rPr lang="es-CO" sz="1200" dirty="0">
                <a:effectLst/>
                <a:latin typeface="+mn-lt"/>
                <a:ea typeface="Microsoft JhengHei" panose="020B0604030504040204" pitchFamily="34" charset="-120"/>
              </a:rPr>
              <a:t> </a:t>
            </a:r>
            <a:r>
              <a:rPr lang="es-CO" sz="1200" dirty="0" err="1">
                <a:effectLst/>
                <a:latin typeface="+mn-lt"/>
                <a:ea typeface="Microsoft JhengHei" panose="020B0604030504040204" pitchFamily="34" charset="-120"/>
              </a:rPr>
              <a:t>Jēme</a:t>
            </a:r>
            <a:r>
              <a:rPr lang="es-CO" sz="1200" dirty="0">
                <a:effectLst/>
                <a:latin typeface="+mn-lt"/>
                <a:ea typeface="Microsoft JhengHei" panose="020B0604030504040204" pitchFamily="34" charset="-120"/>
              </a:rPr>
              <a:t> </a:t>
            </a:r>
            <a:r>
              <a:rPr lang="es-CO" sz="1200" dirty="0" err="1">
                <a:effectLst/>
                <a:latin typeface="+mn-lt"/>
                <a:ea typeface="Microsoft JhengHei" panose="020B0604030504040204" pitchFamily="34" charset="-120"/>
              </a:rPr>
              <a:t>nē</a:t>
            </a:r>
            <a:r>
              <a:rPr lang="es-CO" sz="1200" dirty="0">
                <a:effectLst/>
                <a:latin typeface="+mn-lt"/>
                <a:ea typeface="Microsoft JhengHei" panose="020B0604030504040204" pitchFamily="34" charset="-120"/>
              </a:rPr>
              <a:t> barita; </a:t>
            </a:r>
            <a:r>
              <a:rPr lang="es-CO" sz="1200" dirty="0" err="1">
                <a:effectLst/>
                <a:latin typeface="+mn-lt"/>
                <a:ea typeface="Microsoft JhengHei" panose="020B0604030504040204" pitchFamily="34" charset="-120"/>
              </a:rPr>
              <a:t>Kārē</a:t>
            </a:r>
            <a:r>
              <a:rPr lang="es-CO" sz="1200" dirty="0">
                <a:effectLst/>
                <a:latin typeface="+mn-lt"/>
                <a:ea typeface="Microsoft JhengHei" panose="020B0604030504040204" pitchFamily="34" charset="-120"/>
              </a:rPr>
              <a:t> </a:t>
            </a:r>
            <a:r>
              <a:rPr lang="es-CO" sz="1200" dirty="0" err="1">
                <a:effectLst/>
                <a:latin typeface="+mn-lt"/>
                <a:ea typeface="Microsoft JhengHei" panose="020B0604030504040204" pitchFamily="34" charset="-120"/>
              </a:rPr>
              <a:t>Kobūta</a:t>
            </a:r>
            <a:r>
              <a:rPr lang="es-CO" sz="1200" dirty="0">
                <a:effectLst/>
                <a:latin typeface="+mn-lt"/>
                <a:ea typeface="Microsoft JhengHei" panose="020B0604030504040204" pitchFamily="34" charset="-120"/>
              </a:rPr>
              <a:t>, </a:t>
            </a:r>
            <a:r>
              <a:rPr lang="es-CO" sz="1200" dirty="0" err="1">
                <a:effectLst/>
                <a:latin typeface="+mn-lt"/>
                <a:ea typeface="Microsoft JhengHei" panose="020B0604030504040204" pitchFamily="34" charset="-120"/>
              </a:rPr>
              <a:t>buyia</a:t>
            </a:r>
            <a:r>
              <a:rPr lang="es-CO" sz="1200" dirty="0">
                <a:effectLst/>
                <a:latin typeface="+mn-lt"/>
                <a:ea typeface="Microsoft JhengHei" panose="020B0604030504040204" pitchFamily="34" charset="-120"/>
              </a:rPr>
              <a:t> </a:t>
            </a:r>
            <a:r>
              <a:rPr lang="es-CO" sz="1200" dirty="0" err="1">
                <a:effectLst/>
                <a:latin typeface="+mn-lt"/>
                <a:ea typeface="Microsoft JhengHei" panose="020B0604030504040204" pitchFamily="34" charset="-120"/>
              </a:rPr>
              <a:t>Kārē</a:t>
            </a:r>
            <a:r>
              <a:rPr lang="es-CO" sz="1200" dirty="0">
                <a:effectLst/>
                <a:latin typeface="+mn-lt"/>
                <a:ea typeface="Microsoft JhengHei" panose="020B0604030504040204" pitchFamily="34" charset="-120"/>
              </a:rPr>
              <a:t> </a:t>
            </a:r>
            <a:r>
              <a:rPr lang="es-CO" sz="1200" dirty="0" err="1">
                <a:effectLst/>
                <a:latin typeface="+mn-lt"/>
                <a:ea typeface="Microsoft JhengHei" panose="020B0604030504040204" pitchFamily="34" charset="-120"/>
              </a:rPr>
              <a:t>zokā</a:t>
            </a:r>
            <a:r>
              <a:rPr lang="es-CO" sz="1200" dirty="0">
                <a:effectLst/>
                <a:latin typeface="+mn-lt"/>
                <a:ea typeface="Microsoft JhengHei" panose="020B0604030504040204" pitchFamily="34" charset="-120"/>
              </a:rPr>
              <a:t> barita </a:t>
            </a:r>
            <a:r>
              <a:rPr lang="es-CO" sz="1200" dirty="0" err="1">
                <a:effectLst/>
                <a:latin typeface="+mn-lt"/>
                <a:ea typeface="Microsoft JhengHei" panose="020B0604030504040204" pitchFamily="34" charset="-120"/>
              </a:rPr>
              <a:t>ūnsiēā</a:t>
            </a:r>
            <a:r>
              <a:rPr lang="es-CO" sz="1200" dirty="0">
                <a:effectLst/>
                <a:latin typeface="+mn-lt"/>
                <a:ea typeface="Microsoft JhengHei" panose="020B0604030504040204" pitchFamily="34" charset="-120"/>
              </a:rPr>
              <a:t> baita).</a:t>
            </a:r>
            <a:endParaRPr lang="es-MX" sz="1200" dirty="0">
              <a:effectLst/>
              <a:latin typeface="+mn-lt"/>
              <a:ea typeface="Microsoft JhengHei" panose="020B0604030504040204" pitchFamily="34" charset="-120"/>
            </a:endParaRPr>
          </a:p>
          <a:p>
            <a:pPr algn="just"/>
            <a:endParaRPr lang="es-MX" sz="1200" b="1" dirty="0">
              <a:latin typeface="+mn-lt"/>
              <a:ea typeface="Microsoft JhengHei" panose="020B0604030504040204" pitchFamily="34" charset="-120"/>
            </a:endParaRPr>
          </a:p>
          <a:p>
            <a:pPr algn="just"/>
            <a:r>
              <a:rPr lang="es-MX" sz="1200" b="1" dirty="0"/>
              <a:t>A) </a:t>
            </a:r>
            <a:r>
              <a:rPr lang="es-CO" sz="1200" kern="100" dirty="0" err="1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K</a:t>
            </a:r>
            <a:r>
              <a:rPr lang="es-CO" sz="1200" kern="100" dirty="0" err="1">
                <a:effectLst/>
                <a:latin typeface="+mj-lt"/>
                <a:ea typeface="Microsoft JhengHei" panose="020B0604030504040204" pitchFamily="34" charset="-120"/>
                <a:cs typeface="Times New Roman" panose="02020603050405020304" pitchFamily="18" charset="0"/>
              </a:rPr>
              <a:t>ārēmba</a:t>
            </a:r>
            <a:r>
              <a:rPr lang="es-CO" sz="1200" kern="100" dirty="0">
                <a:effectLst/>
                <a:latin typeface="+mj-lt"/>
                <a:ea typeface="Microsoft JhengHei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s-CO" sz="1200" kern="100" dirty="0" err="1">
                <a:effectLst/>
                <a:latin typeface="+mj-lt"/>
                <a:ea typeface="Microsoft JhengHei" panose="020B0604030504040204" pitchFamily="34" charset="-120"/>
                <a:cs typeface="Times New Roman" panose="02020603050405020304" pitchFamily="18" charset="0"/>
              </a:rPr>
              <a:t>ochubeta</a:t>
            </a:r>
            <a:r>
              <a:rPr lang="es-CO" sz="1200" kern="100" dirty="0">
                <a:effectLst/>
                <a:latin typeface="+mj-lt"/>
                <a:ea typeface="Microsoft JhengHei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s-CO" sz="1200" kern="100" dirty="0" err="1">
                <a:effectLst/>
                <a:latin typeface="+mj-lt"/>
                <a:ea typeface="Microsoft JhengHei" panose="020B0604030504040204" pitchFamily="34" charset="-120"/>
                <a:cs typeface="Times New Roman" panose="02020603050405020304" pitchFamily="18" charset="0"/>
              </a:rPr>
              <a:t>netata</a:t>
            </a:r>
            <a:r>
              <a:rPr lang="es-CO" sz="1200" kern="100" dirty="0">
                <a:effectLst/>
                <a:latin typeface="+mj-lt"/>
                <a:ea typeface="Microsoft JhengHei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s-CO" sz="1200" kern="100" dirty="0" err="1">
                <a:effectLst/>
                <a:latin typeface="+mj-lt"/>
                <a:ea typeface="Microsoft JhengHei" panose="020B0604030504040204" pitchFamily="34" charset="-120"/>
                <a:cs typeface="Times New Roman" panose="02020603050405020304" pitchFamily="18" charset="0"/>
              </a:rPr>
              <a:t>būa</a:t>
            </a:r>
            <a:r>
              <a:rPr lang="es-CO" sz="1200" kern="100" dirty="0">
                <a:effectLst/>
                <a:latin typeface="+mj-lt"/>
                <a:ea typeface="Microsoft JhengHei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s-CO" sz="1200" kern="100" dirty="0" err="1">
                <a:effectLst/>
                <a:latin typeface="+mj-lt"/>
                <a:ea typeface="Microsoft JhengHei" panose="020B0604030504040204" pitchFamily="34" charset="-120"/>
                <a:cs typeface="Times New Roman" panose="02020603050405020304" pitchFamily="18" charset="0"/>
              </a:rPr>
              <a:t>zuka</a:t>
            </a:r>
            <a:r>
              <a:rPr lang="es-CO" sz="1200" kern="100" dirty="0">
                <a:effectLst/>
                <a:latin typeface="+mj-lt"/>
                <a:ea typeface="Microsoft JhengHei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s-CO" sz="1200" kern="100" dirty="0" err="1">
                <a:effectLst/>
                <a:latin typeface="+mj-lt"/>
                <a:ea typeface="Microsoft JhengHei" panose="020B0604030504040204" pitchFamily="34" charset="-120"/>
                <a:cs typeface="Times New Roman" panose="02020603050405020304" pitchFamily="18" charset="0"/>
              </a:rPr>
              <a:t>būrārā</a:t>
            </a:r>
            <a:r>
              <a:rPr lang="es-CO" sz="1200" kern="100" dirty="0">
                <a:effectLst/>
                <a:latin typeface="+mj-lt"/>
                <a:ea typeface="Microsoft JhengHei" panose="020B0604030504040204" pitchFamily="34" charset="-120"/>
                <a:cs typeface="Times New Roman" panose="02020603050405020304" pitchFamily="18" charset="0"/>
              </a:rPr>
              <a:t> </a:t>
            </a:r>
            <a:endParaRPr lang="es-MX" sz="1200" kern="100" dirty="0">
              <a:effectLst/>
              <a:latin typeface="+mj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s-MX" sz="1200" b="1" dirty="0"/>
              <a:t>B) </a:t>
            </a:r>
            <a:r>
              <a:rPr lang="es-CO" sz="1200" dirty="0" err="1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S</a:t>
            </a:r>
            <a:r>
              <a:rPr lang="es-CO" sz="1200" dirty="0" err="1">
                <a:effectLst/>
                <a:latin typeface="+mn-lt"/>
                <a:ea typeface="Microsoft JhengHei" panose="020B0604030504040204" pitchFamily="34" charset="-120"/>
              </a:rPr>
              <a:t>āūrāta</a:t>
            </a:r>
            <a:r>
              <a:rPr lang="es-CO" sz="1200" dirty="0">
                <a:effectLst/>
                <a:latin typeface="+mn-lt"/>
                <a:ea typeface="Microsoft JhengHei" panose="020B0604030504040204" pitchFamily="34" charset="-120"/>
              </a:rPr>
              <a:t> </a:t>
            </a:r>
            <a:r>
              <a:rPr lang="es-CO" sz="1200" dirty="0" err="1">
                <a:effectLst/>
                <a:latin typeface="+mn-lt"/>
                <a:ea typeface="Microsoft JhengHei" panose="020B0604030504040204" pitchFamily="34" charset="-120"/>
              </a:rPr>
              <a:t>ná</a:t>
            </a:r>
            <a:r>
              <a:rPr lang="es-CO" sz="1200" dirty="0">
                <a:effectLst/>
                <a:latin typeface="+mn-lt"/>
                <a:ea typeface="Microsoft JhengHei" panose="020B0604030504040204" pitchFamily="34" charset="-120"/>
              </a:rPr>
              <a:t> </a:t>
            </a:r>
            <a:r>
              <a:rPr lang="es-CO" sz="1200" dirty="0" err="1">
                <a:effectLst/>
                <a:latin typeface="+mn-lt"/>
                <a:ea typeface="Microsoft JhengHei" panose="020B0604030504040204" pitchFamily="34" charset="-120"/>
              </a:rPr>
              <a:t>wāta</a:t>
            </a:r>
            <a:r>
              <a:rPr lang="es-CO" sz="1200" dirty="0">
                <a:effectLst/>
                <a:latin typeface="+mn-lt"/>
                <a:ea typeface="Microsoft JhengHei" panose="020B0604030504040204" pitchFamily="34" charset="-120"/>
              </a:rPr>
              <a:t>, </a:t>
            </a:r>
            <a:r>
              <a:rPr lang="es-CO" sz="1200" dirty="0" err="1">
                <a:effectLst/>
                <a:latin typeface="+mn-lt"/>
                <a:ea typeface="Microsoft JhengHei" panose="020B0604030504040204" pitchFamily="34" charset="-120"/>
              </a:rPr>
              <a:t>maūre</a:t>
            </a:r>
            <a:r>
              <a:rPr lang="es-CO" sz="1200" dirty="0">
                <a:effectLst/>
                <a:latin typeface="+mn-lt"/>
                <a:ea typeface="Microsoft JhengHei" panose="020B0604030504040204" pitchFamily="34" charset="-120"/>
              </a:rPr>
              <a:t> </a:t>
            </a:r>
            <a:r>
              <a:rPr lang="es-CO" sz="1200" dirty="0" err="1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S</a:t>
            </a:r>
            <a:r>
              <a:rPr lang="es-CO" sz="1200" dirty="0" err="1">
                <a:effectLst/>
                <a:latin typeface="+mn-lt"/>
                <a:ea typeface="Microsoft JhengHei" panose="020B0604030504040204" pitchFamily="34" charset="-120"/>
              </a:rPr>
              <a:t>āūrāta</a:t>
            </a:r>
            <a:r>
              <a:rPr lang="es-CO" sz="1200" dirty="0">
                <a:effectLst/>
                <a:latin typeface="+mn-lt"/>
                <a:ea typeface="Microsoft JhengHei" panose="020B0604030504040204" pitchFamily="34" charset="-120"/>
              </a:rPr>
              <a:t> </a:t>
            </a:r>
            <a:r>
              <a:rPr lang="es-CO" sz="1200" dirty="0" err="1">
                <a:effectLst/>
                <a:latin typeface="+mn-lt"/>
                <a:ea typeface="Microsoft JhengHei" panose="020B0604030504040204" pitchFamily="34" charset="-120"/>
              </a:rPr>
              <a:t>ūruta</a:t>
            </a:r>
            <a:r>
              <a:rPr lang="es-CO" sz="1200" dirty="0">
                <a:effectLst/>
                <a:latin typeface="+mn-lt"/>
                <a:ea typeface="Microsoft JhengHei" panose="020B0604030504040204" pitchFamily="34" charset="-120"/>
              </a:rPr>
              <a:t> </a:t>
            </a:r>
            <a:r>
              <a:rPr lang="es-CO" sz="1200" dirty="0" err="1">
                <a:effectLst/>
                <a:latin typeface="+mn-lt"/>
                <a:ea typeface="Microsoft JhengHei" panose="020B0604030504040204" pitchFamily="34" charset="-120"/>
              </a:rPr>
              <a:t>maū</a:t>
            </a:r>
            <a:r>
              <a:rPr lang="es-CO" sz="1200" dirty="0">
                <a:effectLst/>
                <a:latin typeface="+mn-lt"/>
                <a:ea typeface="Microsoft JhengHei" panose="020B0604030504040204" pitchFamily="34" charset="-120"/>
              </a:rPr>
              <a:t> </a:t>
            </a:r>
            <a:r>
              <a:rPr lang="es-CO" sz="1200" dirty="0" err="1">
                <a:effectLst/>
                <a:latin typeface="+mn-lt"/>
                <a:ea typeface="Microsoft JhengHei" panose="020B0604030504040204" pitchFamily="34" charset="-120"/>
              </a:rPr>
              <a:t>awararo</a:t>
            </a:r>
            <a:r>
              <a:rPr lang="es-CO" sz="1200" dirty="0">
                <a:effectLst/>
                <a:latin typeface="+mn-lt"/>
                <a:ea typeface="Microsoft JhengHei" panose="020B0604030504040204" pitchFamily="34" charset="-120"/>
              </a:rPr>
              <a:t> </a:t>
            </a:r>
            <a:r>
              <a:rPr lang="es-CO" sz="1200" dirty="0" err="1">
                <a:effectLst/>
                <a:latin typeface="+mn-lt"/>
                <a:ea typeface="Microsoft JhengHei" panose="020B0604030504040204" pitchFamily="34" charset="-120"/>
              </a:rPr>
              <a:t>sāwā</a:t>
            </a:r>
            <a:r>
              <a:rPr lang="es-CO" sz="1200" dirty="0">
                <a:effectLst/>
                <a:latin typeface="+mn-lt"/>
                <a:ea typeface="Microsoft JhengHei" panose="020B0604030504040204" pitchFamily="34" charset="-120"/>
              </a:rPr>
              <a:t> </a:t>
            </a:r>
            <a:r>
              <a:rPr lang="es-CO" sz="1200" dirty="0" err="1">
                <a:effectLst/>
                <a:latin typeface="+mn-lt"/>
                <a:ea typeface="Microsoft JhengHei" panose="020B0604030504040204" pitchFamily="34" charset="-120"/>
              </a:rPr>
              <a:t>obarit</a:t>
            </a:r>
            <a:endParaRPr lang="es-CO" sz="1200" dirty="0">
              <a:effectLst/>
              <a:latin typeface="+mn-lt"/>
              <a:ea typeface="Microsoft JhengHei" panose="020B0604030504040204" pitchFamily="34" charset="-120"/>
            </a:endParaRPr>
          </a:p>
          <a:p>
            <a:r>
              <a:rPr lang="es-CO" sz="1200" b="1" kern="100" dirty="0">
                <a:effectLst/>
                <a:latin typeface="+mn-lt"/>
                <a:ea typeface="Microsoft JhengHei" panose="020B0604030504040204" pitchFamily="34" charset="-120"/>
                <a:cs typeface="Times New Roman" panose="02020603050405020304" pitchFamily="18" charset="0"/>
              </a:rPr>
              <a:t>C)</a:t>
            </a:r>
            <a:r>
              <a:rPr lang="es-CO" sz="1200" kern="100" dirty="0">
                <a:effectLst/>
                <a:latin typeface="+mn-lt"/>
                <a:ea typeface="Microsoft JhengHei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s-CO" sz="1200" kern="100" dirty="0" err="1">
                <a:effectLst/>
                <a:latin typeface="+mn-lt"/>
                <a:ea typeface="Microsoft JhengHei" panose="020B0604030504040204" pitchFamily="34" charset="-120"/>
                <a:cs typeface="Times New Roman" panose="02020603050405020304" pitchFamily="18" charset="0"/>
              </a:rPr>
              <a:t>Kārēta</a:t>
            </a:r>
            <a:r>
              <a:rPr lang="es-CO" sz="1200" kern="100" dirty="0">
                <a:effectLst/>
                <a:latin typeface="+mn-lt"/>
                <a:ea typeface="Microsoft JhengHei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s-CO" sz="1200" kern="100" dirty="0" err="1">
                <a:effectLst/>
                <a:latin typeface="+mn-lt"/>
                <a:ea typeface="Microsoft JhengHei" panose="020B0604030504040204" pitchFamily="34" charset="-120"/>
                <a:cs typeface="Times New Roman" panose="02020603050405020304" pitchFamily="18" charset="0"/>
              </a:rPr>
              <a:t>obarita</a:t>
            </a:r>
            <a:r>
              <a:rPr lang="es-CO" sz="1200" kern="100" dirty="0">
                <a:effectLst/>
                <a:latin typeface="+mn-lt"/>
                <a:ea typeface="Microsoft JhengHei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s-CO" sz="1200" kern="100" dirty="0" err="1">
                <a:effectLst/>
                <a:latin typeface="+mn-lt"/>
                <a:ea typeface="Microsoft JhengHei" panose="020B0604030504040204" pitchFamily="34" charset="-120"/>
                <a:cs typeface="Times New Roman" panose="02020603050405020304" pitchFamily="18" charset="0"/>
              </a:rPr>
              <a:t>wa</a:t>
            </a:r>
            <a:r>
              <a:rPr lang="es-CO" sz="1200" kern="100" dirty="0">
                <a:effectLst/>
                <a:latin typeface="+mn-lt"/>
                <a:ea typeface="Microsoft JhengHei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s-CO" sz="1200" kern="100" dirty="0" err="1">
                <a:effectLst/>
                <a:latin typeface="+mn-lt"/>
                <a:ea typeface="Microsoft JhengHei" panose="020B0604030504040204" pitchFamily="34" charset="-120"/>
                <a:cs typeface="Times New Roman" panose="02020603050405020304" pitchFamily="18" charset="0"/>
              </a:rPr>
              <a:t>buyia</a:t>
            </a:r>
            <a:r>
              <a:rPr lang="es-CO" sz="1200" kern="100" dirty="0">
                <a:effectLst/>
                <a:latin typeface="+mn-lt"/>
                <a:ea typeface="Microsoft JhengHei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s-CO" sz="1200" kern="100" dirty="0" err="1">
                <a:effectLst/>
                <a:latin typeface="+mn-lt"/>
                <a:ea typeface="Microsoft JhengHei" panose="020B0604030504040204" pitchFamily="34" charset="-120"/>
                <a:cs typeface="Times New Roman" panose="02020603050405020304" pitchFamily="18" charset="0"/>
              </a:rPr>
              <a:t>obura</a:t>
            </a:r>
            <a:r>
              <a:rPr lang="es-CO" sz="1200" kern="100" dirty="0">
                <a:effectLst/>
                <a:latin typeface="+mn-lt"/>
                <a:ea typeface="Microsoft JhengHei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s-CO" sz="1200" kern="100" dirty="0" err="1">
                <a:effectLst/>
                <a:latin typeface="+mn-lt"/>
                <a:ea typeface="Microsoft JhengHei" panose="020B0604030504040204" pitchFamily="34" charset="-120"/>
                <a:cs typeface="Times New Roman" panose="02020603050405020304" pitchFamily="18" charset="0"/>
              </a:rPr>
              <a:t>Kārēta</a:t>
            </a:r>
            <a:r>
              <a:rPr lang="es-CO" sz="1200" kern="100" dirty="0">
                <a:effectLst/>
                <a:latin typeface="+mn-lt"/>
                <a:ea typeface="Microsoft JhengHei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s-CO" sz="1200" kern="100" dirty="0" err="1">
                <a:effectLst/>
                <a:latin typeface="+mn-lt"/>
                <a:ea typeface="Microsoft JhengHei" panose="020B0604030504040204" pitchFamily="34" charset="-120"/>
                <a:cs typeface="Times New Roman" panose="02020603050405020304" pitchFamily="18" charset="0"/>
              </a:rPr>
              <a:t>iyabauta</a:t>
            </a:r>
            <a:r>
              <a:rPr lang="es-CO" sz="1200" kern="100" dirty="0">
                <a:effectLst/>
                <a:latin typeface="+mn-lt"/>
                <a:ea typeface="Microsoft JhengHei" panose="020B0604030504040204" pitchFamily="34" charset="-120"/>
                <a:cs typeface="Times New Roman" panose="02020603050405020304" pitchFamily="18" charset="0"/>
              </a:rPr>
              <a:t>.</a:t>
            </a:r>
            <a:endParaRPr lang="es-MX" sz="1200" kern="100" dirty="0">
              <a:effectLst/>
              <a:latin typeface="+mn-lt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80" name="CuadroTexto 79">
            <a:extLst>
              <a:ext uri="{FF2B5EF4-FFF2-40B4-BE49-F238E27FC236}">
                <a16:creationId xmlns:a16="http://schemas.microsoft.com/office/drawing/2014/main" id="{DE592A9C-6546-0A97-8AE3-A1F58ABC479B}"/>
              </a:ext>
            </a:extLst>
          </p:cNvPr>
          <p:cNvSpPr txBox="1"/>
          <p:nvPr/>
        </p:nvSpPr>
        <p:spPr>
          <a:xfrm>
            <a:off x="2524842" y="5216410"/>
            <a:ext cx="3886200" cy="3273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s-CO" kern="100" dirty="0" err="1"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K</a:t>
            </a:r>
            <a:r>
              <a:rPr lang="es-CO" b="1" kern="100" dirty="0" err="1">
                <a:effectLst/>
                <a:latin typeface="Arial Rounded MT Bold" panose="020F07040305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ā</a:t>
            </a:r>
            <a:r>
              <a:rPr lang="es-CO" kern="100" dirty="0" err="1"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</a:t>
            </a:r>
            <a:r>
              <a:rPr lang="es-CO" b="1" kern="100" dirty="0" err="1">
                <a:effectLst/>
                <a:latin typeface="Arial Rounded MT Bold" panose="020F07040305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ē</a:t>
            </a:r>
            <a:r>
              <a:rPr lang="es-CO" kern="100" dirty="0" err="1"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ta</a:t>
            </a:r>
            <a:r>
              <a:rPr lang="es-CO" kern="100" dirty="0"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CO" kern="100" dirty="0" err="1"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oKawa</a:t>
            </a:r>
            <a:r>
              <a:rPr lang="es-CO" kern="100" dirty="0"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CO" kern="100" dirty="0" err="1"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busawaita</a:t>
            </a:r>
            <a:r>
              <a:rPr lang="es-CO" kern="100" dirty="0"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endParaRPr lang="es-MX" kern="100" dirty="0">
              <a:effectLst/>
              <a:latin typeface="Arial Rounded MT Bold" panose="020F07040305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81" name="Imagen 80">
            <a:extLst>
              <a:ext uri="{FF2B5EF4-FFF2-40B4-BE49-F238E27FC236}">
                <a16:creationId xmlns:a16="http://schemas.microsoft.com/office/drawing/2014/main" id="{95EF1790-8D50-AD88-2AF6-01232D6098B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41442" y="5455725"/>
            <a:ext cx="889203" cy="63514"/>
          </a:xfrm>
          <a:prstGeom prst="rect">
            <a:avLst/>
          </a:prstGeom>
        </p:spPr>
      </p:pic>
      <p:sp>
        <p:nvSpPr>
          <p:cNvPr id="82" name="CuadroTexto 81">
            <a:extLst>
              <a:ext uri="{FF2B5EF4-FFF2-40B4-BE49-F238E27FC236}">
                <a16:creationId xmlns:a16="http://schemas.microsoft.com/office/drawing/2014/main" id="{4E52565B-A77E-2433-CEA0-792B671EBF10}"/>
              </a:ext>
            </a:extLst>
          </p:cNvPr>
          <p:cNvSpPr txBox="1"/>
          <p:nvPr/>
        </p:nvSpPr>
        <p:spPr>
          <a:xfrm>
            <a:off x="2518218" y="6760289"/>
            <a:ext cx="38862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dirty="0" err="1"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K</a:t>
            </a:r>
            <a:r>
              <a:rPr lang="es-CO" b="1" dirty="0" err="1">
                <a:effectLst/>
                <a:latin typeface="Arial Rounded MT Bold" panose="020F0704030504030204" pitchFamily="34" charset="0"/>
                <a:ea typeface="Microsoft JhengHei" panose="020B0604030504040204" pitchFamily="34" charset="-120"/>
              </a:rPr>
              <a:t>ā</a:t>
            </a:r>
            <a:r>
              <a:rPr lang="es-CO" dirty="0" err="1">
                <a:effectLst/>
                <a:latin typeface="Arial Rounded MT Bold" panose="020F0704030504030204" pitchFamily="34" charset="0"/>
                <a:ea typeface="Microsoft JhengHei" panose="020B0604030504040204" pitchFamily="34" charset="-120"/>
              </a:rPr>
              <a:t>r</a:t>
            </a:r>
            <a:r>
              <a:rPr lang="es-CO" b="1" dirty="0" err="1">
                <a:effectLst/>
                <a:latin typeface="Arial Rounded MT Bold" panose="020F0704030504030204" pitchFamily="34" charset="0"/>
                <a:ea typeface="Microsoft JhengHei" panose="020B0604030504040204" pitchFamily="34" charset="-120"/>
              </a:rPr>
              <a:t>ē</a:t>
            </a:r>
            <a:r>
              <a:rPr lang="es-CO" dirty="0" err="1">
                <a:effectLst/>
                <a:latin typeface="Arial Rounded MT Bold" panose="020F0704030504030204" pitchFamily="34" charset="0"/>
                <a:ea typeface="Microsoft JhengHei" panose="020B0604030504040204" pitchFamily="34" charset="-120"/>
              </a:rPr>
              <a:t>ta</a:t>
            </a:r>
            <a:r>
              <a:rPr lang="es-CO" dirty="0">
                <a:effectLst/>
                <a:latin typeface="Arial Rounded MT Bold" panose="020F0704030504030204" pitchFamily="34" charset="0"/>
                <a:ea typeface="Microsoft JhengHei" panose="020B0604030504040204" pitchFamily="34" charset="-120"/>
              </a:rPr>
              <a:t> </a:t>
            </a:r>
            <a:r>
              <a:rPr lang="es-CO" dirty="0" err="1">
                <a:effectLst/>
                <a:latin typeface="Arial Rounded MT Bold" panose="020F0704030504030204" pitchFamily="34" charset="0"/>
                <a:ea typeface="Microsoft JhengHei" panose="020B0604030504040204" pitchFamily="34" charset="-120"/>
              </a:rPr>
              <a:t>oibarata</a:t>
            </a:r>
            <a:endParaRPr lang="es-MX" b="1" dirty="0">
              <a:latin typeface="Arial Rounded MT Bold" panose="020F0704030504030204" pitchFamily="34" charset="0"/>
            </a:endParaRPr>
          </a:p>
        </p:txBody>
      </p:sp>
      <p:pic>
        <p:nvPicPr>
          <p:cNvPr id="83" name="Imagen 82">
            <a:extLst>
              <a:ext uri="{FF2B5EF4-FFF2-40B4-BE49-F238E27FC236}">
                <a16:creationId xmlns:a16="http://schemas.microsoft.com/office/drawing/2014/main" id="{9BD60DCC-6B93-552A-50F4-3409E3D7D5C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34818" y="6999604"/>
            <a:ext cx="889203" cy="63514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6C85AB4-7041-B1A0-B5B5-FED40CE36A94}"/>
              </a:ext>
            </a:extLst>
          </p:cNvPr>
          <p:cNvSpPr txBox="1"/>
          <p:nvPr/>
        </p:nvSpPr>
        <p:spPr>
          <a:xfrm>
            <a:off x="191068" y="4034341"/>
            <a:ext cx="53412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000" b="1" dirty="0">
                <a:latin typeface="Arial Rounded MT Bold" panose="020F0704030504030204" pitchFamily="34" charset="0"/>
              </a:rPr>
              <a:t>1.</a:t>
            </a:r>
            <a:endParaRPr lang="es-MX" sz="3000" b="1" dirty="0">
              <a:latin typeface="Arial Rounded MT Bold" panose="020F070403050403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8DC85A4-1950-7DF8-86A0-FF80A01BE186}"/>
              </a:ext>
            </a:extLst>
          </p:cNvPr>
          <p:cNvSpPr txBox="1"/>
          <p:nvPr/>
        </p:nvSpPr>
        <p:spPr>
          <a:xfrm>
            <a:off x="193340" y="5578816"/>
            <a:ext cx="53412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000" b="1" dirty="0">
                <a:latin typeface="Arial Rounded MT Bold" panose="020F0704030504030204" pitchFamily="34" charset="0"/>
              </a:rPr>
              <a:t>2.</a:t>
            </a:r>
            <a:endParaRPr lang="es-MX" sz="3000" b="1" dirty="0">
              <a:latin typeface="Arial Rounded MT Bold" panose="020F070403050403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C0922A6-C392-7703-D48A-1CDDA36120CE}"/>
              </a:ext>
            </a:extLst>
          </p:cNvPr>
          <p:cNvSpPr txBox="1"/>
          <p:nvPr/>
        </p:nvSpPr>
        <p:spPr>
          <a:xfrm>
            <a:off x="195612" y="7123290"/>
            <a:ext cx="53412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000" b="1" dirty="0">
                <a:latin typeface="Arial Rounded MT Bold" panose="020F0704030504030204" pitchFamily="34" charset="0"/>
              </a:rPr>
              <a:t>3.</a:t>
            </a:r>
            <a:endParaRPr lang="es-MX" sz="30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7710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g1f7f8fd9945_0_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5589273" cy="2515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g1f7f8fd9945_0_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688007"/>
            <a:ext cx="7772402" cy="3504369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g1f7f8fd9945_0_1"/>
          <p:cNvSpPr txBox="1"/>
          <p:nvPr/>
        </p:nvSpPr>
        <p:spPr>
          <a:xfrm>
            <a:off x="2671266" y="846813"/>
            <a:ext cx="2650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 b="1" i="0" u="none" strike="noStrike" cap="non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Co</a:t>
            </a:r>
            <a:r>
              <a:rPr lang="es-CO" sz="1800" b="1">
                <a:latin typeface="Arial Rounded"/>
                <a:ea typeface="Arial Rounded"/>
                <a:cs typeface="Arial Rounded"/>
                <a:sym typeface="Arial Rounded"/>
              </a:rPr>
              <a:t>ntinuación código</a:t>
            </a:r>
            <a:endParaRPr sz="1800" b="1" i="0" u="none" strike="noStrike" cap="none">
              <a:solidFill>
                <a:srgbClr val="00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66" name="Google Shape;166;g1f7f8fd9945_0_1"/>
          <p:cNvSpPr txBox="1"/>
          <p:nvPr/>
        </p:nvSpPr>
        <p:spPr>
          <a:xfrm>
            <a:off x="4946746" y="3451522"/>
            <a:ext cx="2906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g1f7f8fd9945_0_1"/>
          <p:cNvSpPr/>
          <p:nvPr/>
        </p:nvSpPr>
        <p:spPr>
          <a:xfrm>
            <a:off x="608311" y="1607404"/>
            <a:ext cx="6404431" cy="7291897"/>
          </a:xfrm>
          <a:prstGeom prst="flowChartAlternateProcess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g1f7f8fd9945_0_1"/>
          <p:cNvSpPr txBox="1"/>
          <p:nvPr/>
        </p:nvSpPr>
        <p:spPr>
          <a:xfrm>
            <a:off x="759658" y="1964489"/>
            <a:ext cx="6143418" cy="5478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chemeClr val="dk1"/>
              </a:buClr>
            </a:pPr>
            <a:r>
              <a:rPr lang="es-CO" dirty="0" err="1">
                <a:solidFill>
                  <a:schemeClr val="dk1"/>
                </a:solidFill>
              </a:rPr>
              <a:t>onChange</a:t>
            </a:r>
            <a:r>
              <a:rPr lang="es-CO" dirty="0">
                <a:solidFill>
                  <a:schemeClr val="dk1"/>
                </a:solidFill>
              </a:rPr>
              <a:t>="</a:t>
            </a:r>
            <a:r>
              <a:rPr lang="es-CO" dirty="0" err="1">
                <a:solidFill>
                  <a:schemeClr val="dk1"/>
                </a:solidFill>
              </a:rPr>
              <a:t>mostrarSeleccionOperacion</a:t>
            </a:r>
            <a:r>
              <a:rPr lang="es-CO" dirty="0">
                <a:solidFill>
                  <a:schemeClr val="dk1"/>
                </a:solidFill>
              </a:rPr>
              <a:t>('mensaje5')"&gt;</a:t>
            </a:r>
          </a:p>
          <a:p>
            <a:pPr lvl="0">
              <a:buClr>
                <a:schemeClr val="dk1"/>
              </a:buClr>
            </a:pPr>
            <a:r>
              <a:rPr lang="es-CO" dirty="0">
                <a:solidFill>
                  <a:schemeClr val="dk1"/>
                </a:solidFill>
              </a:rPr>
              <a:t>                &lt;</a:t>
            </a:r>
            <a:r>
              <a:rPr lang="es-CO" dirty="0" err="1">
                <a:solidFill>
                  <a:schemeClr val="dk1"/>
                </a:solidFill>
              </a:rPr>
              <a:t>option</a:t>
            </a:r>
            <a:r>
              <a:rPr lang="es-CO" dirty="0">
                <a:solidFill>
                  <a:schemeClr val="dk1"/>
                </a:solidFill>
              </a:rPr>
              <a:t> </a:t>
            </a:r>
            <a:r>
              <a:rPr lang="es-CO" dirty="0" err="1">
                <a:solidFill>
                  <a:schemeClr val="dk1"/>
                </a:solidFill>
              </a:rPr>
              <a:t>value</a:t>
            </a:r>
            <a:r>
              <a:rPr lang="es-CO" dirty="0">
                <a:solidFill>
                  <a:schemeClr val="dk1"/>
                </a:solidFill>
              </a:rPr>
              <a:t>="Escoge de Nuevo"&gt;Selecciona una Opción&lt;/</a:t>
            </a:r>
            <a:r>
              <a:rPr lang="es-CO" dirty="0" err="1">
                <a:solidFill>
                  <a:schemeClr val="dk1"/>
                </a:solidFill>
              </a:rPr>
              <a:t>option</a:t>
            </a:r>
            <a:r>
              <a:rPr lang="es-CO" dirty="0">
                <a:solidFill>
                  <a:schemeClr val="dk1"/>
                </a:solidFill>
              </a:rPr>
              <a:t>&gt;</a:t>
            </a:r>
          </a:p>
          <a:p>
            <a:pPr lvl="0">
              <a:buClr>
                <a:schemeClr val="dk1"/>
              </a:buClr>
            </a:pPr>
            <a:r>
              <a:rPr lang="es-CO" dirty="0">
                <a:solidFill>
                  <a:schemeClr val="dk1"/>
                </a:solidFill>
              </a:rPr>
              <a:t>                &lt;</a:t>
            </a:r>
            <a:r>
              <a:rPr lang="es-CO" dirty="0" err="1">
                <a:solidFill>
                  <a:schemeClr val="dk1"/>
                </a:solidFill>
              </a:rPr>
              <a:t>option</a:t>
            </a:r>
            <a:r>
              <a:rPr lang="es-CO" dirty="0">
                <a:solidFill>
                  <a:schemeClr val="dk1"/>
                </a:solidFill>
              </a:rPr>
              <a:t> </a:t>
            </a:r>
            <a:r>
              <a:rPr lang="es-CO" dirty="0" err="1">
                <a:solidFill>
                  <a:schemeClr val="dk1"/>
                </a:solidFill>
              </a:rPr>
              <a:t>value</a:t>
            </a:r>
            <a:r>
              <a:rPr lang="es-CO" dirty="0">
                <a:solidFill>
                  <a:schemeClr val="dk1"/>
                </a:solidFill>
              </a:rPr>
              <a:t>="¡Felicitaciones muy bien!"&gt;40 y 240 &lt;/</a:t>
            </a:r>
            <a:r>
              <a:rPr lang="es-CO" dirty="0" err="1">
                <a:solidFill>
                  <a:schemeClr val="dk1"/>
                </a:solidFill>
              </a:rPr>
              <a:t>option</a:t>
            </a:r>
            <a:r>
              <a:rPr lang="es-CO" dirty="0">
                <a:solidFill>
                  <a:schemeClr val="dk1"/>
                </a:solidFill>
              </a:rPr>
              <a:t>&gt;</a:t>
            </a:r>
          </a:p>
          <a:p>
            <a:pPr lvl="0">
              <a:buClr>
                <a:schemeClr val="dk1"/>
              </a:buClr>
            </a:pPr>
            <a:r>
              <a:rPr lang="es-CO" dirty="0">
                <a:solidFill>
                  <a:schemeClr val="dk1"/>
                </a:solidFill>
              </a:rPr>
              <a:t>                &lt;</a:t>
            </a:r>
            <a:r>
              <a:rPr lang="es-CO" dirty="0" err="1">
                <a:solidFill>
                  <a:schemeClr val="dk1"/>
                </a:solidFill>
              </a:rPr>
              <a:t>option</a:t>
            </a:r>
            <a:r>
              <a:rPr lang="es-CO" dirty="0">
                <a:solidFill>
                  <a:schemeClr val="dk1"/>
                </a:solidFill>
              </a:rPr>
              <a:t> </a:t>
            </a:r>
            <a:r>
              <a:rPr lang="es-CO" dirty="0" err="1">
                <a:solidFill>
                  <a:schemeClr val="dk1"/>
                </a:solidFill>
              </a:rPr>
              <a:t>value</a:t>
            </a:r>
            <a:r>
              <a:rPr lang="es-CO" dirty="0">
                <a:solidFill>
                  <a:schemeClr val="dk1"/>
                </a:solidFill>
              </a:rPr>
              <a:t>="Incorrecto, vuelve a intentar"&gt;20 y 360&lt;/</a:t>
            </a:r>
            <a:r>
              <a:rPr lang="es-CO" dirty="0" err="1">
                <a:solidFill>
                  <a:schemeClr val="dk1"/>
                </a:solidFill>
              </a:rPr>
              <a:t>option</a:t>
            </a:r>
            <a:r>
              <a:rPr lang="es-CO" dirty="0">
                <a:solidFill>
                  <a:schemeClr val="dk1"/>
                </a:solidFill>
              </a:rPr>
              <a:t>&gt;</a:t>
            </a:r>
          </a:p>
          <a:p>
            <a:pPr lvl="0">
              <a:buClr>
                <a:schemeClr val="dk1"/>
              </a:buClr>
            </a:pPr>
            <a:r>
              <a:rPr lang="es-CO" dirty="0">
                <a:solidFill>
                  <a:schemeClr val="dk1"/>
                </a:solidFill>
              </a:rPr>
              <a:t>                &lt;</a:t>
            </a:r>
            <a:r>
              <a:rPr lang="es-CO" dirty="0" err="1">
                <a:solidFill>
                  <a:schemeClr val="dk1"/>
                </a:solidFill>
              </a:rPr>
              <a:t>option</a:t>
            </a:r>
            <a:r>
              <a:rPr lang="es-CO" dirty="0">
                <a:solidFill>
                  <a:schemeClr val="dk1"/>
                </a:solidFill>
              </a:rPr>
              <a:t> </a:t>
            </a:r>
            <a:r>
              <a:rPr lang="es-CO" dirty="0" err="1">
                <a:solidFill>
                  <a:schemeClr val="dk1"/>
                </a:solidFill>
              </a:rPr>
              <a:t>value</a:t>
            </a:r>
            <a:r>
              <a:rPr lang="es-CO" dirty="0">
                <a:solidFill>
                  <a:schemeClr val="dk1"/>
                </a:solidFill>
              </a:rPr>
              <a:t>="Incorrecto, vuelve a intentar"&gt; 12 y 420&lt;/</a:t>
            </a:r>
            <a:r>
              <a:rPr lang="es-CO" dirty="0" err="1">
                <a:solidFill>
                  <a:schemeClr val="dk1"/>
                </a:solidFill>
              </a:rPr>
              <a:t>option</a:t>
            </a:r>
            <a:r>
              <a:rPr lang="es-CO" dirty="0">
                <a:solidFill>
                  <a:schemeClr val="dk1"/>
                </a:solidFill>
              </a:rPr>
              <a:t>&gt;</a:t>
            </a:r>
          </a:p>
          <a:p>
            <a:pPr lvl="0">
              <a:buClr>
                <a:schemeClr val="dk1"/>
              </a:buClr>
            </a:pPr>
            <a:r>
              <a:rPr lang="es-CO" dirty="0">
                <a:solidFill>
                  <a:schemeClr val="dk1"/>
                </a:solidFill>
              </a:rPr>
              <a:t>            &lt;/</a:t>
            </a:r>
            <a:r>
              <a:rPr lang="es-CO" dirty="0" err="1">
                <a:solidFill>
                  <a:schemeClr val="dk1"/>
                </a:solidFill>
              </a:rPr>
              <a:t>select</a:t>
            </a:r>
            <a:r>
              <a:rPr lang="es-CO" dirty="0">
                <a:solidFill>
                  <a:schemeClr val="dk1"/>
                </a:solidFill>
              </a:rPr>
              <a:t>&gt;&lt;/p&gt;</a:t>
            </a:r>
          </a:p>
          <a:p>
            <a:pPr lvl="0">
              <a:buClr>
                <a:schemeClr val="dk1"/>
              </a:buClr>
            </a:pPr>
            <a:r>
              <a:rPr lang="es-CO" dirty="0">
                <a:solidFill>
                  <a:schemeClr val="dk1"/>
                </a:solidFill>
              </a:rPr>
              <a:t>        &lt;p&gt;&lt;input </a:t>
            </a:r>
            <a:r>
              <a:rPr lang="es-CO" dirty="0" err="1">
                <a:solidFill>
                  <a:schemeClr val="dk1"/>
                </a:solidFill>
              </a:rPr>
              <a:t>type</a:t>
            </a:r>
            <a:r>
              <a:rPr lang="es-CO" dirty="0">
                <a:solidFill>
                  <a:schemeClr val="dk1"/>
                </a:solidFill>
              </a:rPr>
              <a:t>="</a:t>
            </a:r>
            <a:r>
              <a:rPr lang="es-CO" dirty="0" err="1">
                <a:solidFill>
                  <a:schemeClr val="dk1"/>
                </a:solidFill>
              </a:rPr>
              <a:t>text</a:t>
            </a:r>
            <a:r>
              <a:rPr lang="es-CO" dirty="0">
                <a:solidFill>
                  <a:schemeClr val="dk1"/>
                </a:solidFill>
              </a:rPr>
              <a:t>" id="mensaje5"&gt;&lt;/p&gt;</a:t>
            </a:r>
          </a:p>
          <a:p>
            <a:pPr lvl="0">
              <a:buClr>
                <a:schemeClr val="dk1"/>
              </a:buClr>
            </a:pPr>
            <a:r>
              <a:rPr lang="es-CO" dirty="0">
                <a:solidFill>
                  <a:schemeClr val="dk1"/>
                </a:solidFill>
              </a:rPr>
              <a:t>    &lt;/</a:t>
            </a:r>
            <a:r>
              <a:rPr lang="es-CO" dirty="0" err="1">
                <a:solidFill>
                  <a:schemeClr val="dk1"/>
                </a:solidFill>
              </a:rPr>
              <a:t>form</a:t>
            </a:r>
            <a:r>
              <a:rPr lang="es-CO" dirty="0">
                <a:solidFill>
                  <a:schemeClr val="dk1"/>
                </a:solidFill>
              </a:rPr>
              <a:t>&gt;</a:t>
            </a:r>
          </a:p>
          <a:p>
            <a:pPr lvl="0">
              <a:buClr>
                <a:schemeClr val="dk1"/>
              </a:buClr>
            </a:pPr>
            <a:endParaRPr lang="es-CO" dirty="0">
              <a:solidFill>
                <a:schemeClr val="dk1"/>
              </a:solidFill>
            </a:endParaRPr>
          </a:p>
          <a:p>
            <a:pPr lvl="0">
              <a:buClr>
                <a:schemeClr val="dk1"/>
              </a:buClr>
            </a:pPr>
            <a:r>
              <a:rPr lang="es-CO" dirty="0">
                <a:solidFill>
                  <a:schemeClr val="dk1"/>
                </a:solidFill>
              </a:rPr>
              <a:t>    &lt;script&gt;</a:t>
            </a:r>
          </a:p>
          <a:p>
            <a:pPr lvl="0">
              <a:buClr>
                <a:schemeClr val="dk1"/>
              </a:buClr>
            </a:pPr>
            <a:endParaRPr lang="es-MX" dirty="0">
              <a:solidFill>
                <a:schemeClr val="dk1"/>
              </a:solidFill>
            </a:endParaRPr>
          </a:p>
          <a:p>
            <a:pPr lvl="0">
              <a:buClr>
                <a:schemeClr val="dk1"/>
              </a:buClr>
            </a:pPr>
            <a:endParaRPr lang="es-CO" dirty="0">
              <a:solidFill>
                <a:schemeClr val="dk1"/>
              </a:solidFill>
            </a:endParaRPr>
          </a:p>
          <a:p>
            <a:pPr lvl="0">
              <a:buClr>
                <a:schemeClr val="dk1"/>
              </a:buClr>
            </a:pPr>
            <a:r>
              <a:rPr lang="es-CO" dirty="0">
                <a:solidFill>
                  <a:schemeClr val="dk1"/>
                </a:solidFill>
              </a:rPr>
              <a:t>        </a:t>
            </a:r>
            <a:r>
              <a:rPr lang="es-CO" dirty="0" err="1">
                <a:solidFill>
                  <a:schemeClr val="dk1"/>
                </a:solidFill>
              </a:rPr>
              <a:t>function</a:t>
            </a:r>
            <a:r>
              <a:rPr lang="es-CO" dirty="0">
                <a:solidFill>
                  <a:schemeClr val="dk1"/>
                </a:solidFill>
              </a:rPr>
              <a:t> </a:t>
            </a:r>
            <a:r>
              <a:rPr lang="es-CO" dirty="0" err="1">
                <a:solidFill>
                  <a:schemeClr val="dk1"/>
                </a:solidFill>
              </a:rPr>
              <a:t>mostrarSeleccionOperacion</a:t>
            </a:r>
            <a:r>
              <a:rPr lang="es-CO" dirty="0">
                <a:solidFill>
                  <a:schemeClr val="dk1"/>
                </a:solidFill>
              </a:rPr>
              <a:t>(</a:t>
            </a:r>
            <a:r>
              <a:rPr lang="es-CO" dirty="0" err="1">
                <a:solidFill>
                  <a:schemeClr val="dk1"/>
                </a:solidFill>
              </a:rPr>
              <a:t>idMensaje</a:t>
            </a:r>
            <a:r>
              <a:rPr lang="es-CO" dirty="0">
                <a:solidFill>
                  <a:schemeClr val="dk1"/>
                </a:solidFill>
              </a:rPr>
              <a:t>) {</a:t>
            </a:r>
          </a:p>
          <a:p>
            <a:pPr lvl="0">
              <a:buClr>
                <a:schemeClr val="dk1"/>
              </a:buClr>
            </a:pPr>
            <a:r>
              <a:rPr lang="es-CO" dirty="0">
                <a:solidFill>
                  <a:schemeClr val="dk1"/>
                </a:solidFill>
              </a:rPr>
              <a:t>            </a:t>
            </a:r>
            <a:r>
              <a:rPr lang="es-CO" dirty="0" err="1">
                <a:solidFill>
                  <a:schemeClr val="dk1"/>
                </a:solidFill>
              </a:rPr>
              <a:t>document.getElementById</a:t>
            </a:r>
            <a:r>
              <a:rPr lang="es-CO" dirty="0">
                <a:solidFill>
                  <a:schemeClr val="dk1"/>
                </a:solidFill>
              </a:rPr>
              <a:t>(</a:t>
            </a:r>
            <a:r>
              <a:rPr lang="es-CO" dirty="0" err="1">
                <a:solidFill>
                  <a:schemeClr val="dk1"/>
                </a:solidFill>
              </a:rPr>
              <a:t>idMensaje</a:t>
            </a:r>
            <a:r>
              <a:rPr lang="es-CO" dirty="0">
                <a:solidFill>
                  <a:schemeClr val="dk1"/>
                </a:solidFill>
              </a:rPr>
              <a:t>).</a:t>
            </a:r>
            <a:r>
              <a:rPr lang="es-CO" dirty="0" err="1">
                <a:solidFill>
                  <a:schemeClr val="dk1"/>
                </a:solidFill>
              </a:rPr>
              <a:t>value</a:t>
            </a:r>
            <a:r>
              <a:rPr lang="es-CO" dirty="0">
                <a:solidFill>
                  <a:schemeClr val="dk1"/>
                </a:solidFill>
              </a:rPr>
              <a:t> =</a:t>
            </a:r>
          </a:p>
          <a:p>
            <a:pPr lvl="0">
              <a:buClr>
                <a:schemeClr val="dk1"/>
              </a:buClr>
            </a:pPr>
            <a:r>
              <a:rPr lang="es-CO" dirty="0">
                <a:solidFill>
                  <a:schemeClr val="dk1"/>
                </a:solidFill>
              </a:rPr>
              <a:t>                </a:t>
            </a:r>
            <a:r>
              <a:rPr lang="es-CO" dirty="0" err="1">
                <a:solidFill>
                  <a:schemeClr val="dk1"/>
                </a:solidFill>
              </a:rPr>
              <a:t>document.getElementById</a:t>
            </a:r>
            <a:r>
              <a:rPr lang="es-CO" dirty="0">
                <a:solidFill>
                  <a:schemeClr val="dk1"/>
                </a:solidFill>
              </a:rPr>
              <a:t>(</a:t>
            </a:r>
            <a:r>
              <a:rPr lang="es-CO" dirty="0" err="1">
                <a:solidFill>
                  <a:schemeClr val="dk1"/>
                </a:solidFill>
              </a:rPr>
              <a:t>idMensaje.replace</a:t>
            </a:r>
            <a:r>
              <a:rPr lang="es-CO" dirty="0">
                <a:solidFill>
                  <a:schemeClr val="dk1"/>
                </a:solidFill>
              </a:rPr>
              <a:t>('mensaje', '</a:t>
            </a:r>
            <a:r>
              <a:rPr lang="es-CO" dirty="0" err="1">
                <a:solidFill>
                  <a:schemeClr val="dk1"/>
                </a:solidFill>
              </a:rPr>
              <a:t>operacion</a:t>
            </a:r>
            <a:r>
              <a:rPr lang="es-CO" dirty="0">
                <a:solidFill>
                  <a:schemeClr val="dk1"/>
                </a:solidFill>
              </a:rPr>
              <a:t>')).</a:t>
            </a:r>
            <a:r>
              <a:rPr lang="es-CO" dirty="0" err="1">
                <a:solidFill>
                  <a:schemeClr val="dk1"/>
                </a:solidFill>
              </a:rPr>
              <a:t>options</a:t>
            </a:r>
            <a:r>
              <a:rPr lang="es-CO" dirty="0">
                <a:solidFill>
                  <a:schemeClr val="dk1"/>
                </a:solidFill>
              </a:rPr>
              <a:t>[</a:t>
            </a:r>
            <a:r>
              <a:rPr lang="es-CO" dirty="0" err="1">
                <a:solidFill>
                  <a:schemeClr val="dk1"/>
                </a:solidFill>
              </a:rPr>
              <a:t>document.getElementById</a:t>
            </a:r>
            <a:r>
              <a:rPr lang="es-CO" dirty="0">
                <a:solidFill>
                  <a:schemeClr val="dk1"/>
                </a:solidFill>
              </a:rPr>
              <a:t>(</a:t>
            </a:r>
            <a:r>
              <a:rPr lang="es-CO" dirty="0" err="1">
                <a:solidFill>
                  <a:schemeClr val="dk1"/>
                </a:solidFill>
              </a:rPr>
              <a:t>idMensaje.replace</a:t>
            </a:r>
            <a:r>
              <a:rPr lang="es-CO" dirty="0">
                <a:solidFill>
                  <a:schemeClr val="dk1"/>
                </a:solidFill>
              </a:rPr>
              <a:t>('mensaje', '</a:t>
            </a:r>
            <a:r>
              <a:rPr lang="es-CO" dirty="0" err="1">
                <a:solidFill>
                  <a:schemeClr val="dk1"/>
                </a:solidFill>
              </a:rPr>
              <a:t>operacion</a:t>
            </a:r>
            <a:r>
              <a:rPr lang="es-CO" dirty="0">
                <a:solidFill>
                  <a:schemeClr val="dk1"/>
                </a:solidFill>
              </a:rPr>
              <a:t>')).</a:t>
            </a:r>
            <a:r>
              <a:rPr lang="es-CO" dirty="0" err="1">
                <a:solidFill>
                  <a:schemeClr val="dk1"/>
                </a:solidFill>
              </a:rPr>
              <a:t>selectedIndex</a:t>
            </a:r>
            <a:r>
              <a:rPr lang="es-CO" dirty="0">
                <a:solidFill>
                  <a:schemeClr val="dk1"/>
                </a:solidFill>
              </a:rPr>
              <a:t>].</a:t>
            </a:r>
            <a:r>
              <a:rPr lang="es-CO" dirty="0" err="1">
                <a:solidFill>
                  <a:schemeClr val="dk1"/>
                </a:solidFill>
              </a:rPr>
              <a:t>value</a:t>
            </a:r>
            <a:r>
              <a:rPr lang="es-CO" dirty="0">
                <a:solidFill>
                  <a:schemeClr val="dk1"/>
                </a:solidFill>
              </a:rPr>
              <a:t>;</a:t>
            </a:r>
          </a:p>
          <a:p>
            <a:pPr lvl="0">
              <a:buClr>
                <a:schemeClr val="dk1"/>
              </a:buClr>
            </a:pPr>
            <a:r>
              <a:rPr lang="es-CO" dirty="0">
                <a:solidFill>
                  <a:schemeClr val="dk1"/>
                </a:solidFill>
              </a:rPr>
              <a:t>        }</a:t>
            </a:r>
          </a:p>
          <a:p>
            <a:pPr lvl="0">
              <a:buClr>
                <a:schemeClr val="dk1"/>
              </a:buClr>
            </a:pPr>
            <a:r>
              <a:rPr lang="es-CO" dirty="0">
                <a:solidFill>
                  <a:schemeClr val="dk1"/>
                </a:solidFill>
              </a:rPr>
              <a:t>    &lt;/script&gt;</a:t>
            </a:r>
          </a:p>
          <a:p>
            <a:pPr lvl="0">
              <a:buClr>
                <a:schemeClr val="dk1"/>
              </a:buClr>
            </a:pPr>
            <a:endParaRPr lang="es-CO" dirty="0">
              <a:solidFill>
                <a:schemeClr val="dk1"/>
              </a:solidFill>
            </a:endParaRPr>
          </a:p>
          <a:p>
            <a:pPr lvl="0">
              <a:buClr>
                <a:schemeClr val="dk1"/>
              </a:buClr>
            </a:pPr>
            <a:r>
              <a:rPr lang="es-CO" dirty="0">
                <a:solidFill>
                  <a:schemeClr val="dk1"/>
                </a:solidFill>
              </a:rPr>
              <a:t>&lt;/</a:t>
            </a:r>
            <a:r>
              <a:rPr lang="es-CO" dirty="0" err="1">
                <a:solidFill>
                  <a:schemeClr val="dk1"/>
                </a:solidFill>
              </a:rPr>
              <a:t>body</a:t>
            </a:r>
            <a:r>
              <a:rPr lang="es-CO" dirty="0">
                <a:solidFill>
                  <a:schemeClr val="dk1"/>
                </a:solidFill>
              </a:rPr>
              <a:t>&gt;</a:t>
            </a:r>
          </a:p>
          <a:p>
            <a:pPr lvl="0">
              <a:buClr>
                <a:schemeClr val="dk1"/>
              </a:buClr>
            </a:pPr>
            <a:endParaRPr lang="es-CO" dirty="0">
              <a:solidFill>
                <a:schemeClr val="dk1"/>
              </a:solidFill>
            </a:endParaRPr>
          </a:p>
          <a:p>
            <a:pPr lvl="0">
              <a:buClr>
                <a:schemeClr val="dk1"/>
              </a:buClr>
            </a:pPr>
            <a:r>
              <a:rPr lang="es-CO" dirty="0">
                <a:solidFill>
                  <a:schemeClr val="dk1"/>
                </a:solidFill>
              </a:rPr>
              <a:t>&lt;/</a:t>
            </a:r>
            <a:r>
              <a:rPr lang="es-CO" dirty="0" err="1">
                <a:solidFill>
                  <a:schemeClr val="dk1"/>
                </a:solidFill>
              </a:rPr>
              <a:t>html</a:t>
            </a:r>
            <a:r>
              <a:rPr lang="es-CO" dirty="0">
                <a:solidFill>
                  <a:schemeClr val="dk1"/>
                </a:solidFill>
              </a:rPr>
              <a:t>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69" name="Google Shape;169;g1f7f8fd9945_0_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46451" y="1745895"/>
            <a:ext cx="415361" cy="541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g1f7f8fd9945_0_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223500" y="651164"/>
            <a:ext cx="1467282" cy="7605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8945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Imagen 78">
            <a:extLst>
              <a:ext uri="{FF2B5EF4-FFF2-40B4-BE49-F238E27FC236}">
                <a16:creationId xmlns:a16="http://schemas.microsoft.com/office/drawing/2014/main" id="{2B4C076A-9001-5043-08EE-F5F97D2304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656" y="7120737"/>
            <a:ext cx="6338744" cy="2858151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137ADD7A-B578-4EF1-8CEB-E7F81083E6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589273" cy="251517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11A87A4-9675-0220-ADC9-21A74E5B76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4541" y="1076608"/>
            <a:ext cx="546224" cy="673253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8DAFF245-09A3-01B5-7981-0D947D4A5455}"/>
              </a:ext>
            </a:extLst>
          </p:cNvPr>
          <p:cNvSpPr txBox="1"/>
          <p:nvPr/>
        </p:nvSpPr>
        <p:spPr>
          <a:xfrm>
            <a:off x="2459935" y="1442084"/>
            <a:ext cx="38862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b="1" dirty="0">
                <a:latin typeface="Arial Rounded MT Bold" panose="020F0704030504030204" pitchFamily="34" charset="0"/>
              </a:rPr>
              <a:t>Objetivo General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74F1817-2A4B-4763-7700-C0513F683D05}"/>
              </a:ext>
            </a:extLst>
          </p:cNvPr>
          <p:cNvSpPr txBox="1"/>
          <p:nvPr/>
        </p:nvSpPr>
        <p:spPr>
          <a:xfrm>
            <a:off x="2459934" y="1749861"/>
            <a:ext cx="487514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1200" dirty="0"/>
              <a:t>El estudiante aplica, en lenguaje emberá, los elementos esenciales de la programación: rutina, función, toma de decisiones y clasificación a partir de la teoría de conjuntos y la herramienta representada por el programa scratch, para expresar situaciones de su vida cotidiana.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4ECFB194-0CDD-BB14-658C-6F7D528CFE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6432" y="2745739"/>
            <a:ext cx="584333" cy="647848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0CE3C516-0A05-CA47-3EB8-E55F46427E17}"/>
              </a:ext>
            </a:extLst>
          </p:cNvPr>
          <p:cNvSpPr txBox="1"/>
          <p:nvPr/>
        </p:nvSpPr>
        <p:spPr>
          <a:xfrm>
            <a:off x="2456211" y="3047699"/>
            <a:ext cx="38862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latin typeface="Arial Rounded MT Bold" panose="020F0704030504030204" pitchFamily="34" charset="0"/>
              </a:rPr>
              <a:t>Tema 1: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D92EBCE7-9147-39C3-632A-5142697206ED}"/>
              </a:ext>
            </a:extLst>
          </p:cNvPr>
          <p:cNvSpPr txBox="1"/>
          <p:nvPr/>
        </p:nvSpPr>
        <p:spPr>
          <a:xfrm>
            <a:off x="3336803" y="3065659"/>
            <a:ext cx="38862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200" dirty="0"/>
              <a:t>Conceptualización operativa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9F88E81A-1F74-905A-6BFE-FFE1DA1ACC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48764" y="3318908"/>
            <a:ext cx="2032463" cy="63514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9DF8836B-E13B-026B-2B3A-D57BD776A10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9052" y="3692099"/>
            <a:ext cx="2540579" cy="1206775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AB8623BD-42EF-6B76-3C0E-282EB136907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0356" y="3915925"/>
            <a:ext cx="584333" cy="609739"/>
          </a:xfrm>
          <a:prstGeom prst="rect">
            <a:avLst/>
          </a:prstGeom>
        </p:spPr>
      </p:pic>
      <p:sp>
        <p:nvSpPr>
          <p:cNvPr id="27" name="CuadroTexto 26">
            <a:extLst>
              <a:ext uri="{FF2B5EF4-FFF2-40B4-BE49-F238E27FC236}">
                <a16:creationId xmlns:a16="http://schemas.microsoft.com/office/drawing/2014/main" id="{15C18167-FAA3-B03D-5613-6880C275037C}"/>
              </a:ext>
            </a:extLst>
          </p:cNvPr>
          <p:cNvSpPr txBox="1"/>
          <p:nvPr/>
        </p:nvSpPr>
        <p:spPr>
          <a:xfrm>
            <a:off x="2521527" y="4111944"/>
            <a:ext cx="3886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200" b="1" dirty="0"/>
              <a:t>1.1.</a:t>
            </a:r>
            <a:r>
              <a:rPr lang="es-MX" sz="1200" dirty="0"/>
              <a:t> Selección clasificación</a:t>
            </a:r>
          </a:p>
          <a:p>
            <a:r>
              <a:rPr lang="es-MX" sz="1200" b="1" dirty="0"/>
              <a:t>1.2. </a:t>
            </a:r>
            <a:r>
              <a:rPr lang="es-MX" sz="1200" dirty="0"/>
              <a:t>Secuencia-ciclo</a:t>
            </a:r>
          </a:p>
          <a:p>
            <a:r>
              <a:rPr lang="es-MX" sz="1200" b="1" dirty="0"/>
              <a:t>1.3. </a:t>
            </a:r>
            <a:r>
              <a:rPr lang="es-MX" sz="1200" dirty="0"/>
              <a:t>Función-rutina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7CD58808-DF82-F4E8-6CCA-13B18C305383}"/>
              </a:ext>
            </a:extLst>
          </p:cNvPr>
          <p:cNvSpPr txBox="1"/>
          <p:nvPr/>
        </p:nvSpPr>
        <p:spPr>
          <a:xfrm>
            <a:off x="2521527" y="3672529"/>
            <a:ext cx="38862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200" b="1" dirty="0">
                <a:latin typeface="Arial Rounded MT Bold" panose="020F0704030504030204" pitchFamily="34" charset="0"/>
              </a:rPr>
              <a:t>Contenidos</a:t>
            </a:r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id="{00DA3981-44AD-A1CC-3AC2-BA3A23BE4F5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38127" y="3911844"/>
            <a:ext cx="889203" cy="63514"/>
          </a:xfrm>
          <a:prstGeom prst="rect">
            <a:avLst/>
          </a:prstGeom>
        </p:spPr>
      </p:pic>
      <p:pic>
        <p:nvPicPr>
          <p:cNvPr id="65" name="Imagen 64">
            <a:extLst>
              <a:ext uri="{FF2B5EF4-FFF2-40B4-BE49-F238E27FC236}">
                <a16:creationId xmlns:a16="http://schemas.microsoft.com/office/drawing/2014/main" id="{003D9735-3320-5DB1-816B-DF49B579C94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19052" y="5235497"/>
            <a:ext cx="2527876" cy="1206775"/>
          </a:xfrm>
          <a:prstGeom prst="rect">
            <a:avLst/>
          </a:prstGeom>
        </p:spPr>
      </p:pic>
      <p:sp>
        <p:nvSpPr>
          <p:cNvPr id="67" name="CuadroTexto 66">
            <a:extLst>
              <a:ext uri="{FF2B5EF4-FFF2-40B4-BE49-F238E27FC236}">
                <a16:creationId xmlns:a16="http://schemas.microsoft.com/office/drawing/2014/main" id="{DA67EE52-6A4E-0173-3857-68BBEADA5585}"/>
              </a:ext>
            </a:extLst>
          </p:cNvPr>
          <p:cNvSpPr txBox="1"/>
          <p:nvPr/>
        </p:nvSpPr>
        <p:spPr>
          <a:xfrm>
            <a:off x="2548764" y="5527593"/>
            <a:ext cx="487514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dirty="0"/>
              <a:t>El estudiante:</a:t>
            </a:r>
          </a:p>
          <a:p>
            <a:endParaRPr lang="es-ES" sz="1200" dirty="0"/>
          </a:p>
          <a:p>
            <a:pPr algn="just"/>
            <a:r>
              <a:rPr lang="es-ES" sz="1200" dirty="0"/>
              <a:t>Aplicará los conceptos aprendidos tomando en cuenta elementos de su vida cotidiana, a partir de un ejemplo proporcionado por el docente-instructor</a:t>
            </a:r>
            <a:endParaRPr lang="es-MX" sz="1200" dirty="0"/>
          </a:p>
        </p:txBody>
      </p:sp>
      <p:pic>
        <p:nvPicPr>
          <p:cNvPr id="69" name="Imagen 68">
            <a:extLst>
              <a:ext uri="{FF2B5EF4-FFF2-40B4-BE49-F238E27FC236}">
                <a16:creationId xmlns:a16="http://schemas.microsoft.com/office/drawing/2014/main" id="{95B55860-C8E3-D041-3FC8-302994A1C0A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48317" y="5436724"/>
            <a:ext cx="546224" cy="635145"/>
          </a:xfrm>
          <a:prstGeom prst="rect">
            <a:avLst/>
          </a:prstGeom>
        </p:spPr>
      </p:pic>
      <p:pic>
        <p:nvPicPr>
          <p:cNvPr id="71" name="Imagen 70">
            <a:extLst>
              <a:ext uri="{FF2B5EF4-FFF2-40B4-BE49-F238E27FC236}">
                <a16:creationId xmlns:a16="http://schemas.microsoft.com/office/drawing/2014/main" id="{ADBD6719-158A-126C-CD97-0BA78758912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19052" y="6802134"/>
            <a:ext cx="2527876" cy="1194072"/>
          </a:xfrm>
          <a:prstGeom prst="rect">
            <a:avLst/>
          </a:prstGeom>
        </p:spPr>
      </p:pic>
      <p:pic>
        <p:nvPicPr>
          <p:cNvPr id="73" name="Imagen 72">
            <a:extLst>
              <a:ext uri="{FF2B5EF4-FFF2-40B4-BE49-F238E27FC236}">
                <a16:creationId xmlns:a16="http://schemas.microsoft.com/office/drawing/2014/main" id="{E8EB8DC1-D0EE-3CBA-46AE-34F9DD01D49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46693" y="7077810"/>
            <a:ext cx="609739" cy="622442"/>
          </a:xfrm>
          <a:prstGeom prst="rect">
            <a:avLst/>
          </a:prstGeom>
        </p:spPr>
      </p:pic>
      <p:sp>
        <p:nvSpPr>
          <p:cNvPr id="75" name="CuadroTexto 74">
            <a:extLst>
              <a:ext uri="{FF2B5EF4-FFF2-40B4-BE49-F238E27FC236}">
                <a16:creationId xmlns:a16="http://schemas.microsoft.com/office/drawing/2014/main" id="{6E3E8639-4C8B-DD47-1C60-DDEFA4BD3F4F}"/>
              </a:ext>
            </a:extLst>
          </p:cNvPr>
          <p:cNvSpPr txBox="1"/>
          <p:nvPr/>
        </p:nvSpPr>
        <p:spPr>
          <a:xfrm>
            <a:off x="2524842" y="7097304"/>
            <a:ext cx="489906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1200" dirty="0"/>
              <a:t>Seleccionará una o más actividades de su vida diaria (juego, aseo personal, consumo de alimentos, etc.) en donde identificará con ayuda del docente-instructor:</a:t>
            </a:r>
          </a:p>
          <a:p>
            <a:endParaRPr lang="es-MX" sz="1200" dirty="0"/>
          </a:p>
          <a:p>
            <a:r>
              <a:rPr lang="es-MX" sz="1200" b="1" dirty="0"/>
              <a:t>A) </a:t>
            </a:r>
            <a:r>
              <a:rPr lang="es-MX" sz="1200" dirty="0"/>
              <a:t>los elementos que los componen</a:t>
            </a:r>
          </a:p>
          <a:p>
            <a:r>
              <a:rPr lang="es-MX" sz="1200" b="1" dirty="0"/>
              <a:t>B) </a:t>
            </a:r>
            <a:r>
              <a:rPr lang="es-MX" sz="1200" dirty="0"/>
              <a:t>Las secuencias del proceso</a:t>
            </a:r>
          </a:p>
          <a:p>
            <a:r>
              <a:rPr lang="es-MX" sz="1200" b="1" dirty="0"/>
              <a:t>C) </a:t>
            </a:r>
            <a:r>
              <a:rPr lang="es-MX" sz="1200" dirty="0"/>
              <a:t>Las funciones o rutinas existentes</a:t>
            </a:r>
          </a:p>
        </p:txBody>
      </p:sp>
      <p:sp>
        <p:nvSpPr>
          <p:cNvPr id="80" name="CuadroTexto 79">
            <a:extLst>
              <a:ext uri="{FF2B5EF4-FFF2-40B4-BE49-F238E27FC236}">
                <a16:creationId xmlns:a16="http://schemas.microsoft.com/office/drawing/2014/main" id="{DE592A9C-6546-0A97-8AE3-A1F58ABC479B}"/>
              </a:ext>
            </a:extLst>
          </p:cNvPr>
          <p:cNvSpPr txBox="1"/>
          <p:nvPr/>
        </p:nvSpPr>
        <p:spPr>
          <a:xfrm>
            <a:off x="2524842" y="5216410"/>
            <a:ext cx="38862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 dirty="0">
                <a:latin typeface="Arial Rounded MT Bold" panose="020F0704030504030204" pitchFamily="34" charset="0"/>
              </a:rPr>
              <a:t>O</a:t>
            </a:r>
            <a:r>
              <a:rPr lang="es-MX" sz="1200" b="1" dirty="0">
                <a:latin typeface="Arial Rounded MT Bold" panose="020F0704030504030204" pitchFamily="34" charset="0"/>
              </a:rPr>
              <a:t>bjetivo específico</a:t>
            </a:r>
          </a:p>
        </p:txBody>
      </p:sp>
      <p:pic>
        <p:nvPicPr>
          <p:cNvPr id="81" name="Imagen 80">
            <a:extLst>
              <a:ext uri="{FF2B5EF4-FFF2-40B4-BE49-F238E27FC236}">
                <a16:creationId xmlns:a16="http://schemas.microsoft.com/office/drawing/2014/main" id="{95EF1790-8D50-AD88-2AF6-01232D6098B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41442" y="5455725"/>
            <a:ext cx="889203" cy="63514"/>
          </a:xfrm>
          <a:prstGeom prst="rect">
            <a:avLst/>
          </a:prstGeom>
        </p:spPr>
      </p:pic>
      <p:sp>
        <p:nvSpPr>
          <p:cNvPr id="82" name="CuadroTexto 81">
            <a:extLst>
              <a:ext uri="{FF2B5EF4-FFF2-40B4-BE49-F238E27FC236}">
                <a16:creationId xmlns:a16="http://schemas.microsoft.com/office/drawing/2014/main" id="{4E52565B-A77E-2433-CEA0-792B671EBF10}"/>
              </a:ext>
            </a:extLst>
          </p:cNvPr>
          <p:cNvSpPr txBox="1"/>
          <p:nvPr/>
        </p:nvSpPr>
        <p:spPr>
          <a:xfrm>
            <a:off x="2518218" y="6760289"/>
            <a:ext cx="38862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 dirty="0">
                <a:latin typeface="Arial Rounded MT Bold" panose="020F0704030504030204" pitchFamily="34" charset="0"/>
              </a:rPr>
              <a:t>Actividades</a:t>
            </a:r>
            <a:endParaRPr lang="es-MX" sz="1200" b="1" dirty="0">
              <a:latin typeface="Arial Rounded MT Bold" panose="020F0704030504030204" pitchFamily="34" charset="0"/>
            </a:endParaRPr>
          </a:p>
        </p:txBody>
      </p:sp>
      <p:pic>
        <p:nvPicPr>
          <p:cNvPr id="83" name="Imagen 82">
            <a:extLst>
              <a:ext uri="{FF2B5EF4-FFF2-40B4-BE49-F238E27FC236}">
                <a16:creationId xmlns:a16="http://schemas.microsoft.com/office/drawing/2014/main" id="{9BD60DCC-6B93-552A-50F4-3409E3D7D5C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34818" y="6999604"/>
            <a:ext cx="889203" cy="63514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6C85AB4-7041-B1A0-B5B5-FED40CE36A94}"/>
              </a:ext>
            </a:extLst>
          </p:cNvPr>
          <p:cNvSpPr txBox="1"/>
          <p:nvPr/>
        </p:nvSpPr>
        <p:spPr>
          <a:xfrm>
            <a:off x="191068" y="4034341"/>
            <a:ext cx="53412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000" b="1" dirty="0">
                <a:latin typeface="Arial Rounded MT Bold" panose="020F0704030504030204" pitchFamily="34" charset="0"/>
              </a:rPr>
              <a:t>1.</a:t>
            </a:r>
            <a:endParaRPr lang="es-MX" sz="3000" b="1" dirty="0">
              <a:latin typeface="Arial Rounded MT Bold" panose="020F070403050403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8DC85A4-1950-7DF8-86A0-FF80A01BE186}"/>
              </a:ext>
            </a:extLst>
          </p:cNvPr>
          <p:cNvSpPr txBox="1"/>
          <p:nvPr/>
        </p:nvSpPr>
        <p:spPr>
          <a:xfrm>
            <a:off x="193340" y="5578816"/>
            <a:ext cx="53412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000" b="1" dirty="0">
                <a:latin typeface="Arial Rounded MT Bold" panose="020F0704030504030204" pitchFamily="34" charset="0"/>
              </a:rPr>
              <a:t>2.</a:t>
            </a:r>
            <a:endParaRPr lang="es-MX" sz="3000" b="1" dirty="0">
              <a:latin typeface="Arial Rounded MT Bold" panose="020F070403050403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C0922A6-C392-7703-D48A-1CDDA36120CE}"/>
              </a:ext>
            </a:extLst>
          </p:cNvPr>
          <p:cNvSpPr txBox="1"/>
          <p:nvPr/>
        </p:nvSpPr>
        <p:spPr>
          <a:xfrm>
            <a:off x="195612" y="7123290"/>
            <a:ext cx="53412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000" b="1" dirty="0">
                <a:latin typeface="Arial Rounded MT Bold" panose="020F0704030504030204" pitchFamily="34" charset="0"/>
              </a:rPr>
              <a:t>3.</a:t>
            </a:r>
            <a:endParaRPr lang="es-MX" sz="30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806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37ADD7A-B578-4EF1-8CEB-E7F81083E6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589273" cy="2515173"/>
          </a:xfrm>
          <a:prstGeom prst="rect">
            <a:avLst/>
          </a:prstGeom>
        </p:spPr>
      </p:pic>
      <p:pic>
        <p:nvPicPr>
          <p:cNvPr id="94" name="Imagen 93">
            <a:extLst>
              <a:ext uri="{FF2B5EF4-FFF2-40B4-BE49-F238E27FC236}">
                <a16:creationId xmlns:a16="http://schemas.microsoft.com/office/drawing/2014/main" id="{620E9866-1474-A2F5-A8BA-46ACF98F5C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1085" y="2961112"/>
            <a:ext cx="2540579" cy="1206775"/>
          </a:xfrm>
          <a:prstGeom prst="rect">
            <a:avLst/>
          </a:prstGeom>
        </p:spPr>
      </p:pic>
      <p:pic>
        <p:nvPicPr>
          <p:cNvPr id="92" name="Imagen 91">
            <a:extLst>
              <a:ext uri="{FF2B5EF4-FFF2-40B4-BE49-F238E27FC236}">
                <a16:creationId xmlns:a16="http://schemas.microsoft.com/office/drawing/2014/main" id="{35A6FA60-B1A9-974C-0DDE-DE2700F127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5621" y="1308398"/>
            <a:ext cx="2540579" cy="1206775"/>
          </a:xfrm>
          <a:prstGeom prst="rect">
            <a:avLst/>
          </a:prstGeom>
        </p:spPr>
      </p:pic>
      <p:sp>
        <p:nvSpPr>
          <p:cNvPr id="29" name="CuadroTexto 28">
            <a:extLst>
              <a:ext uri="{FF2B5EF4-FFF2-40B4-BE49-F238E27FC236}">
                <a16:creationId xmlns:a16="http://schemas.microsoft.com/office/drawing/2014/main" id="{7CD58808-DF82-F4E8-6CCA-13B18C305383}"/>
              </a:ext>
            </a:extLst>
          </p:cNvPr>
          <p:cNvSpPr txBox="1"/>
          <p:nvPr/>
        </p:nvSpPr>
        <p:spPr>
          <a:xfrm>
            <a:off x="3862612" y="1308398"/>
            <a:ext cx="3886200" cy="3320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s-CO" kern="100" dirty="0" err="1"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Ak</a:t>
            </a:r>
            <a:r>
              <a:rPr lang="es-CO" b="1" kern="100" dirty="0" err="1">
                <a:effectLst/>
                <a:highlight>
                  <a:srgbClr val="FFFFFF"/>
                </a:highlight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Ɐ</a:t>
            </a:r>
            <a:r>
              <a:rPr lang="es-CO" kern="100" dirty="0" err="1">
                <a:effectLst/>
                <a:highlight>
                  <a:srgbClr val="FFFFFF"/>
                </a:highlight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birá</a:t>
            </a:r>
            <a:r>
              <a:rPr lang="es-CO" kern="100" dirty="0">
                <a:effectLst/>
                <a:highlight>
                  <a:srgbClr val="FFFFFF"/>
                </a:highlight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ara </a:t>
            </a:r>
            <a:r>
              <a:rPr lang="es-CO" kern="100" dirty="0" err="1">
                <a:effectLst/>
                <a:highlight>
                  <a:srgbClr val="FFFFFF"/>
                </a:highlight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k</a:t>
            </a:r>
            <a:r>
              <a:rPr lang="es-CO" b="1" kern="100" dirty="0" err="1">
                <a:effectLst/>
                <a:highlight>
                  <a:srgbClr val="FFFFFF"/>
                </a:highlight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ā</a:t>
            </a:r>
            <a:r>
              <a:rPr lang="es-CO" kern="100" dirty="0" err="1">
                <a:effectLst/>
                <a:highlight>
                  <a:srgbClr val="FFFFFF"/>
                </a:highlight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</a:t>
            </a:r>
            <a:r>
              <a:rPr lang="es-CO" b="1" kern="100" dirty="0" err="1">
                <a:effectLst/>
                <a:highlight>
                  <a:srgbClr val="FFFFFF"/>
                </a:highlight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ēā</a:t>
            </a:r>
            <a:r>
              <a:rPr lang="es-CO" kern="100" dirty="0" err="1">
                <a:effectLst/>
                <a:highlight>
                  <a:srgbClr val="FFFFFF"/>
                </a:highlight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ma</a:t>
            </a:r>
            <a:r>
              <a:rPr lang="es-CO" kern="100" dirty="0">
                <a:effectLst/>
                <a:highlight>
                  <a:srgbClr val="FFFFFF"/>
                </a:highlight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CO" kern="100" dirty="0" err="1">
                <a:effectLst/>
                <a:highlight>
                  <a:srgbClr val="FFFFFF"/>
                </a:highlight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kawá</a:t>
            </a:r>
            <a:r>
              <a:rPr lang="es-CO" kern="100" dirty="0">
                <a:effectLst/>
                <a:highlight>
                  <a:srgbClr val="FFFFFF"/>
                </a:highlight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CO" kern="100" dirty="0" err="1">
                <a:effectLst/>
                <a:highlight>
                  <a:srgbClr val="FFFFFF"/>
                </a:highlight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w</a:t>
            </a:r>
            <a:r>
              <a:rPr lang="es-CO" b="1" kern="100" dirty="0" err="1">
                <a:effectLst/>
                <a:highlight>
                  <a:srgbClr val="FFFFFF"/>
                </a:highlight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ā</a:t>
            </a:r>
            <a:r>
              <a:rPr lang="es-CO" kern="100" dirty="0" err="1">
                <a:effectLst/>
                <a:highlight>
                  <a:srgbClr val="FFFFFF"/>
                </a:highlight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ta</a:t>
            </a:r>
            <a:endParaRPr lang="es-MX" kern="100" dirty="0">
              <a:effectLst/>
              <a:latin typeface="Arial Rounded MT Bold" panose="020F07040305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id="{00DA3981-44AD-A1CC-3AC2-BA3A23BE4F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79212" y="1547713"/>
            <a:ext cx="889203" cy="63514"/>
          </a:xfrm>
          <a:prstGeom prst="rect">
            <a:avLst/>
          </a:prstGeom>
        </p:spPr>
      </p:pic>
      <p:sp>
        <p:nvSpPr>
          <p:cNvPr id="67" name="CuadroTexto 66">
            <a:extLst>
              <a:ext uri="{FF2B5EF4-FFF2-40B4-BE49-F238E27FC236}">
                <a16:creationId xmlns:a16="http://schemas.microsoft.com/office/drawing/2014/main" id="{DA67EE52-6A4E-0173-3857-68BBEADA5585}"/>
              </a:ext>
            </a:extLst>
          </p:cNvPr>
          <p:cNvSpPr txBox="1"/>
          <p:nvPr/>
        </p:nvSpPr>
        <p:spPr>
          <a:xfrm>
            <a:off x="3889849" y="3163462"/>
            <a:ext cx="4875142" cy="2941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s-CO" sz="1200" kern="100" dirty="0" err="1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N</a:t>
            </a:r>
            <a:r>
              <a:rPr lang="es-CO" sz="1200" kern="100" dirty="0" err="1">
                <a:effectLst/>
                <a:highlight>
                  <a:srgbClr val="FFFFFF"/>
                </a:highlight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ē</a:t>
            </a:r>
            <a:r>
              <a:rPr lang="es-CO" sz="1200" kern="100" dirty="0">
                <a:effectLst/>
                <a:highlight>
                  <a:srgbClr val="FFFFFF"/>
                </a:highlight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CO" sz="1200" kern="100" dirty="0" err="1">
                <a:effectLst/>
                <a:highlight>
                  <a:srgbClr val="FFFFFF"/>
                </a:highlight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kawá</a:t>
            </a:r>
            <a:r>
              <a:rPr lang="es-CO" sz="1200" kern="100" dirty="0">
                <a:effectLst/>
                <a:highlight>
                  <a:srgbClr val="FFFFFF"/>
                </a:highlight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CO" sz="1200" kern="100" dirty="0" err="1">
                <a:effectLst/>
                <a:highlight>
                  <a:srgbClr val="FFFFFF"/>
                </a:highlight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nūmū</a:t>
            </a:r>
            <a:r>
              <a:rPr lang="es-CO" sz="1200" kern="100" dirty="0">
                <a:effectLst/>
                <a:highlight>
                  <a:srgbClr val="FFFFFF"/>
                </a:highlight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CO" sz="1200" kern="100" dirty="0" err="1">
                <a:effectLst/>
                <a:highlight>
                  <a:srgbClr val="FFFFFF"/>
                </a:highlight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ewaride</a:t>
            </a:r>
            <a:r>
              <a:rPr lang="es-CO" sz="1200" kern="100" dirty="0">
                <a:effectLst/>
                <a:highlight>
                  <a:srgbClr val="FFFFFF"/>
                </a:highlight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endParaRPr lang="es-MX" sz="1200" kern="100" dirty="0">
              <a:effectLst/>
              <a:latin typeface="+mn-lt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80" name="CuadroTexto 79">
            <a:extLst>
              <a:ext uri="{FF2B5EF4-FFF2-40B4-BE49-F238E27FC236}">
                <a16:creationId xmlns:a16="http://schemas.microsoft.com/office/drawing/2014/main" id="{DE592A9C-6546-0A97-8AE3-A1F58ABC479B}"/>
              </a:ext>
            </a:extLst>
          </p:cNvPr>
          <p:cNvSpPr txBox="1"/>
          <p:nvPr/>
        </p:nvSpPr>
        <p:spPr>
          <a:xfrm>
            <a:off x="3865927" y="2852279"/>
            <a:ext cx="38862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dirty="0" err="1"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</a:t>
            </a:r>
            <a:r>
              <a:rPr lang="es-CO" b="1" dirty="0" err="1">
                <a:effectLst/>
                <a:highlight>
                  <a:srgbClr val="FFFFFF"/>
                </a:highlight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ō</a:t>
            </a:r>
            <a:r>
              <a:rPr lang="es-CO" dirty="0" err="1">
                <a:effectLst/>
                <a:highlight>
                  <a:srgbClr val="FFFFFF"/>
                </a:highlight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mbe</a:t>
            </a:r>
            <a:r>
              <a:rPr lang="es-CO" dirty="0">
                <a:effectLst/>
                <a:highlight>
                  <a:srgbClr val="FFFFFF"/>
                </a:highlight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CO" dirty="0" err="1">
                <a:effectLst/>
                <a:highlight>
                  <a:srgbClr val="FFFFFF"/>
                </a:highlight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zá</a:t>
            </a:r>
            <a:endParaRPr lang="es-MX" b="1" dirty="0">
              <a:latin typeface="Arial Rounded MT Bold" panose="020F0704030504030204" pitchFamily="34" charset="0"/>
            </a:endParaRPr>
          </a:p>
        </p:txBody>
      </p:sp>
      <p:pic>
        <p:nvPicPr>
          <p:cNvPr id="81" name="Imagen 80">
            <a:extLst>
              <a:ext uri="{FF2B5EF4-FFF2-40B4-BE49-F238E27FC236}">
                <a16:creationId xmlns:a16="http://schemas.microsoft.com/office/drawing/2014/main" id="{95EF1790-8D50-AD88-2AF6-01232D6098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82527" y="3091594"/>
            <a:ext cx="889203" cy="63514"/>
          </a:xfrm>
          <a:prstGeom prst="rect">
            <a:avLst/>
          </a:prstGeom>
        </p:spPr>
      </p:pic>
      <p:pic>
        <p:nvPicPr>
          <p:cNvPr id="100" name="Imagen 99">
            <a:extLst>
              <a:ext uri="{FF2B5EF4-FFF2-40B4-BE49-F238E27FC236}">
                <a16:creationId xmlns:a16="http://schemas.microsoft.com/office/drawing/2014/main" id="{AE5865DF-F772-23EB-BFEE-BF5F8ED621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688007"/>
            <a:ext cx="7772400" cy="3504368"/>
          </a:xfrm>
          <a:prstGeom prst="rect">
            <a:avLst/>
          </a:prstGeom>
        </p:spPr>
      </p:pic>
      <p:sp>
        <p:nvSpPr>
          <p:cNvPr id="101" name="CuadroTexto 100">
            <a:extLst>
              <a:ext uri="{FF2B5EF4-FFF2-40B4-BE49-F238E27FC236}">
                <a16:creationId xmlns:a16="http://schemas.microsoft.com/office/drawing/2014/main" id="{4B66F748-CDEF-B557-7749-021C9ED6B668}"/>
              </a:ext>
            </a:extLst>
          </p:cNvPr>
          <p:cNvSpPr txBox="1"/>
          <p:nvPr/>
        </p:nvSpPr>
        <p:spPr>
          <a:xfrm>
            <a:off x="1532153" y="1670210"/>
            <a:ext cx="53412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000" b="1" dirty="0">
                <a:latin typeface="Arial Rounded MT Bold" panose="020F0704030504030204" pitchFamily="34" charset="0"/>
              </a:rPr>
              <a:t>4.</a:t>
            </a:r>
            <a:endParaRPr lang="es-MX" sz="3000" b="1" dirty="0">
              <a:latin typeface="Arial Rounded MT Bold" panose="020F0704030504030204" pitchFamily="34" charset="0"/>
            </a:endParaRPr>
          </a:p>
        </p:txBody>
      </p:sp>
      <p:sp>
        <p:nvSpPr>
          <p:cNvPr id="102" name="CuadroTexto 101">
            <a:extLst>
              <a:ext uri="{FF2B5EF4-FFF2-40B4-BE49-F238E27FC236}">
                <a16:creationId xmlns:a16="http://schemas.microsoft.com/office/drawing/2014/main" id="{BC3715AB-E322-CF2D-CF06-FE4D1072AAAB}"/>
              </a:ext>
            </a:extLst>
          </p:cNvPr>
          <p:cNvSpPr txBox="1"/>
          <p:nvPr/>
        </p:nvSpPr>
        <p:spPr>
          <a:xfrm>
            <a:off x="1534425" y="3255626"/>
            <a:ext cx="53412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000" b="1" dirty="0">
                <a:latin typeface="Arial Rounded MT Bold" panose="020F0704030504030204" pitchFamily="34" charset="0"/>
              </a:rPr>
              <a:t>5.</a:t>
            </a:r>
            <a:endParaRPr lang="es-MX" sz="3000" b="1" dirty="0">
              <a:latin typeface="Arial Rounded MT Bold" panose="020F0704030504030204" pitchFamily="34" charset="0"/>
            </a:endParaRPr>
          </a:p>
        </p:txBody>
      </p:sp>
      <p:pic>
        <p:nvPicPr>
          <p:cNvPr id="104" name="Imagen 103">
            <a:extLst>
              <a:ext uri="{FF2B5EF4-FFF2-40B4-BE49-F238E27FC236}">
                <a16:creationId xmlns:a16="http://schemas.microsoft.com/office/drawing/2014/main" id="{B72E2492-015D-838F-3F51-FAAE78CD11B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47241" y="1501917"/>
            <a:ext cx="635145" cy="647848"/>
          </a:xfrm>
          <a:prstGeom prst="rect">
            <a:avLst/>
          </a:prstGeom>
        </p:spPr>
      </p:pic>
      <p:pic>
        <p:nvPicPr>
          <p:cNvPr id="106" name="Imagen 105">
            <a:extLst>
              <a:ext uri="{FF2B5EF4-FFF2-40B4-BE49-F238E27FC236}">
                <a16:creationId xmlns:a16="http://schemas.microsoft.com/office/drawing/2014/main" id="{D733DC5F-8067-67E1-94BB-6657F284349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15483" y="3338690"/>
            <a:ext cx="698659" cy="546224"/>
          </a:xfrm>
          <a:prstGeom prst="rect">
            <a:avLst/>
          </a:prstGeom>
        </p:spPr>
      </p:pic>
      <p:sp>
        <p:nvSpPr>
          <p:cNvPr id="108" name="CuadroTexto 107">
            <a:extLst>
              <a:ext uri="{FF2B5EF4-FFF2-40B4-BE49-F238E27FC236}">
                <a16:creationId xmlns:a16="http://schemas.microsoft.com/office/drawing/2014/main" id="{F3E50AC8-079F-7D5B-26DF-6E7DCF6D41EF}"/>
              </a:ext>
            </a:extLst>
          </p:cNvPr>
          <p:cNvSpPr txBox="1"/>
          <p:nvPr/>
        </p:nvSpPr>
        <p:spPr>
          <a:xfrm>
            <a:off x="3889849" y="1721794"/>
            <a:ext cx="33298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O" sz="1200" dirty="0" err="1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M</a:t>
            </a:r>
            <a:r>
              <a:rPr lang="es-CO" sz="1200" dirty="0" err="1">
                <a:effectLst/>
                <a:highlight>
                  <a:srgbClr val="FFFFFF"/>
                </a:highlight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ā</a:t>
            </a:r>
            <a:r>
              <a:rPr lang="es-CO" sz="1200" dirty="0" err="1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r</a:t>
            </a:r>
            <a:r>
              <a:rPr lang="es-CO" sz="1200" dirty="0" err="1">
                <a:effectLst/>
                <a:highlight>
                  <a:srgbClr val="FFFFFF"/>
                </a:highlight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ā</a:t>
            </a:r>
            <a:r>
              <a:rPr lang="es-CO" sz="1200" dirty="0" err="1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ba</a:t>
            </a:r>
            <a:r>
              <a:rPr lang="es-CO" sz="1200" dirty="0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CO" sz="1200" dirty="0" err="1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kawá</a:t>
            </a:r>
            <a:r>
              <a:rPr lang="es-CO" sz="1200" dirty="0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CO" sz="1200" dirty="0" err="1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w</a:t>
            </a:r>
            <a:r>
              <a:rPr lang="es-CO" sz="1200" dirty="0" err="1">
                <a:effectLst/>
                <a:highlight>
                  <a:srgbClr val="FFFFFF"/>
                </a:highlight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ā</a:t>
            </a:r>
            <a:r>
              <a:rPr lang="es-CO" sz="1200" dirty="0" err="1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r</a:t>
            </a:r>
            <a:r>
              <a:rPr lang="es-CO" sz="1200" dirty="0" err="1">
                <a:effectLst/>
                <a:highlight>
                  <a:srgbClr val="FFFFFF"/>
                </a:highlight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ā</a:t>
            </a:r>
            <a:r>
              <a:rPr lang="es-CO" sz="1200" dirty="0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CO" sz="1200" dirty="0" err="1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ak</a:t>
            </a:r>
            <a:r>
              <a:rPr lang="es-CO" sz="1200" dirty="0" err="1">
                <a:effectLst/>
                <a:highlight>
                  <a:srgbClr val="FFFFFF"/>
                </a:highlight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ū</a:t>
            </a:r>
            <a:r>
              <a:rPr lang="es-CO" sz="1200" dirty="0" err="1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bíbara</a:t>
            </a:r>
            <a:r>
              <a:rPr lang="es-CO" sz="1200" dirty="0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CO" sz="1200" dirty="0" err="1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manyímá</a:t>
            </a:r>
            <a:r>
              <a:rPr lang="es-CO" sz="1200" dirty="0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CO" sz="1200" dirty="0" err="1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b</a:t>
            </a:r>
            <a:r>
              <a:rPr lang="es-CO" sz="1200" dirty="0" err="1">
                <a:effectLst/>
                <a:highlight>
                  <a:srgbClr val="FFFFFF"/>
                </a:highlight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ū</a:t>
            </a:r>
            <a:r>
              <a:rPr lang="es-CO" sz="1200" dirty="0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CO" sz="1200" dirty="0" err="1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netatade</a:t>
            </a:r>
            <a:r>
              <a:rPr lang="es-CO" sz="1200" dirty="0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 (</a:t>
            </a:r>
            <a:r>
              <a:rPr lang="es-CO" sz="1200" dirty="0" err="1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N</a:t>
            </a:r>
            <a:r>
              <a:rPr lang="es-CO" sz="1200" dirty="0" err="1">
                <a:effectLst/>
                <a:highlight>
                  <a:srgbClr val="FFFFFF"/>
                </a:highlight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ēkade</a:t>
            </a:r>
            <a:r>
              <a:rPr lang="es-CO" sz="1200" dirty="0">
                <a:effectLst/>
                <a:highlight>
                  <a:srgbClr val="FFFFFF"/>
                </a:highlight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s-CO" sz="1200" dirty="0" err="1">
                <a:effectLst/>
                <a:highlight>
                  <a:srgbClr val="FFFFFF"/>
                </a:highlight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kidua</a:t>
            </a:r>
            <a:r>
              <a:rPr lang="es-CO" sz="1200" dirty="0">
                <a:effectLst/>
                <a:highlight>
                  <a:srgbClr val="FFFFFF"/>
                </a:highlight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CO" sz="1200" dirty="0" err="1">
                <a:effectLst/>
                <a:highlight>
                  <a:srgbClr val="FFFFFF"/>
                </a:highlight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torrode</a:t>
            </a:r>
            <a:r>
              <a:rPr lang="es-CO" sz="1200" dirty="0">
                <a:effectLst/>
                <a:highlight>
                  <a:srgbClr val="FFFFFF"/>
                </a:highlight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s-CO" sz="1200" dirty="0" err="1">
                <a:effectLst/>
                <a:highlight>
                  <a:srgbClr val="FFFFFF"/>
                </a:highlight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manyí</a:t>
            </a:r>
            <a:r>
              <a:rPr lang="es-CO" sz="1200" dirty="0">
                <a:effectLst/>
                <a:highlight>
                  <a:srgbClr val="FFFFFF"/>
                </a:highlight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CO" sz="1200" dirty="0" err="1">
                <a:effectLst/>
                <a:highlight>
                  <a:srgbClr val="FFFFFF"/>
                </a:highlight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má</a:t>
            </a:r>
            <a:r>
              <a:rPr lang="es-CO" sz="1200" dirty="0">
                <a:effectLst/>
                <a:highlight>
                  <a:srgbClr val="FFFFFF"/>
                </a:highlight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CO" sz="1200" dirty="0" err="1">
                <a:effectLst/>
                <a:highlight>
                  <a:srgbClr val="FFFFFF"/>
                </a:highlight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būde</a:t>
            </a:r>
            <a:r>
              <a:rPr lang="es-CO" sz="1200" dirty="0">
                <a:effectLst/>
                <a:highlight>
                  <a:srgbClr val="FFFFFF"/>
                </a:highlight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) </a:t>
            </a:r>
            <a:endParaRPr lang="es-MX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71385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37ADD7A-B578-4EF1-8CEB-E7F81083E6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589273" cy="2515173"/>
          </a:xfrm>
          <a:prstGeom prst="rect">
            <a:avLst/>
          </a:prstGeom>
        </p:spPr>
      </p:pic>
      <p:pic>
        <p:nvPicPr>
          <p:cNvPr id="94" name="Imagen 93">
            <a:extLst>
              <a:ext uri="{FF2B5EF4-FFF2-40B4-BE49-F238E27FC236}">
                <a16:creationId xmlns:a16="http://schemas.microsoft.com/office/drawing/2014/main" id="{620E9866-1474-A2F5-A8BA-46ACF98F5C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1085" y="2961112"/>
            <a:ext cx="2540579" cy="1206775"/>
          </a:xfrm>
          <a:prstGeom prst="rect">
            <a:avLst/>
          </a:prstGeom>
        </p:spPr>
      </p:pic>
      <p:pic>
        <p:nvPicPr>
          <p:cNvPr id="92" name="Imagen 91">
            <a:extLst>
              <a:ext uri="{FF2B5EF4-FFF2-40B4-BE49-F238E27FC236}">
                <a16:creationId xmlns:a16="http://schemas.microsoft.com/office/drawing/2014/main" id="{35A6FA60-B1A9-974C-0DDE-DE2700F127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5621" y="1308398"/>
            <a:ext cx="2540579" cy="1206775"/>
          </a:xfrm>
          <a:prstGeom prst="rect">
            <a:avLst/>
          </a:prstGeom>
        </p:spPr>
      </p:pic>
      <p:sp>
        <p:nvSpPr>
          <p:cNvPr id="29" name="CuadroTexto 28">
            <a:extLst>
              <a:ext uri="{FF2B5EF4-FFF2-40B4-BE49-F238E27FC236}">
                <a16:creationId xmlns:a16="http://schemas.microsoft.com/office/drawing/2014/main" id="{7CD58808-DF82-F4E8-6CCA-13B18C305383}"/>
              </a:ext>
            </a:extLst>
          </p:cNvPr>
          <p:cNvSpPr txBox="1"/>
          <p:nvPr/>
        </p:nvSpPr>
        <p:spPr>
          <a:xfrm>
            <a:off x="3862612" y="1308398"/>
            <a:ext cx="38862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 dirty="0">
                <a:latin typeface="Arial Rounded MT Bold" panose="020F0704030504030204" pitchFamily="34" charset="0"/>
              </a:rPr>
              <a:t>E</a:t>
            </a:r>
            <a:r>
              <a:rPr lang="es-MX" sz="1200" b="1" dirty="0">
                <a:latin typeface="Arial Rounded MT Bold" panose="020F0704030504030204" pitchFamily="34" charset="0"/>
              </a:rPr>
              <a:t>valuación de desempeño</a:t>
            </a:r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id="{00DA3981-44AD-A1CC-3AC2-BA3A23BE4F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79212" y="1547713"/>
            <a:ext cx="889203" cy="63514"/>
          </a:xfrm>
          <a:prstGeom prst="rect">
            <a:avLst/>
          </a:prstGeom>
        </p:spPr>
      </p:pic>
      <p:sp>
        <p:nvSpPr>
          <p:cNvPr id="67" name="CuadroTexto 66">
            <a:extLst>
              <a:ext uri="{FF2B5EF4-FFF2-40B4-BE49-F238E27FC236}">
                <a16:creationId xmlns:a16="http://schemas.microsoft.com/office/drawing/2014/main" id="{DA67EE52-6A4E-0173-3857-68BBEADA5585}"/>
              </a:ext>
            </a:extLst>
          </p:cNvPr>
          <p:cNvSpPr txBox="1"/>
          <p:nvPr/>
        </p:nvSpPr>
        <p:spPr>
          <a:xfrm>
            <a:off x="3889849" y="3163462"/>
            <a:ext cx="487514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Sesión de clase</a:t>
            </a:r>
            <a:endParaRPr lang="es-MX" dirty="0"/>
          </a:p>
        </p:txBody>
      </p:sp>
      <p:sp>
        <p:nvSpPr>
          <p:cNvPr id="80" name="CuadroTexto 79">
            <a:extLst>
              <a:ext uri="{FF2B5EF4-FFF2-40B4-BE49-F238E27FC236}">
                <a16:creationId xmlns:a16="http://schemas.microsoft.com/office/drawing/2014/main" id="{DE592A9C-6546-0A97-8AE3-A1F58ABC479B}"/>
              </a:ext>
            </a:extLst>
          </p:cNvPr>
          <p:cNvSpPr txBox="1"/>
          <p:nvPr/>
        </p:nvSpPr>
        <p:spPr>
          <a:xfrm>
            <a:off x="3865927" y="2852279"/>
            <a:ext cx="38862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 dirty="0">
                <a:latin typeface="Arial Rounded MT Bold" panose="020F0704030504030204" pitchFamily="34" charset="0"/>
              </a:rPr>
              <a:t>Tiempo</a:t>
            </a:r>
            <a:endParaRPr lang="es-MX" sz="1200" b="1" dirty="0">
              <a:latin typeface="Arial Rounded MT Bold" panose="020F0704030504030204" pitchFamily="34" charset="0"/>
            </a:endParaRPr>
          </a:p>
        </p:txBody>
      </p:sp>
      <p:pic>
        <p:nvPicPr>
          <p:cNvPr id="81" name="Imagen 80">
            <a:extLst>
              <a:ext uri="{FF2B5EF4-FFF2-40B4-BE49-F238E27FC236}">
                <a16:creationId xmlns:a16="http://schemas.microsoft.com/office/drawing/2014/main" id="{95EF1790-8D50-AD88-2AF6-01232D6098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82527" y="3091594"/>
            <a:ext cx="889203" cy="63514"/>
          </a:xfrm>
          <a:prstGeom prst="rect">
            <a:avLst/>
          </a:prstGeom>
        </p:spPr>
      </p:pic>
      <p:pic>
        <p:nvPicPr>
          <p:cNvPr id="100" name="Imagen 99">
            <a:extLst>
              <a:ext uri="{FF2B5EF4-FFF2-40B4-BE49-F238E27FC236}">
                <a16:creationId xmlns:a16="http://schemas.microsoft.com/office/drawing/2014/main" id="{AE5865DF-F772-23EB-BFEE-BF5F8ED621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688007"/>
            <a:ext cx="7772400" cy="3504368"/>
          </a:xfrm>
          <a:prstGeom prst="rect">
            <a:avLst/>
          </a:prstGeom>
        </p:spPr>
      </p:pic>
      <p:sp>
        <p:nvSpPr>
          <p:cNvPr id="101" name="CuadroTexto 100">
            <a:extLst>
              <a:ext uri="{FF2B5EF4-FFF2-40B4-BE49-F238E27FC236}">
                <a16:creationId xmlns:a16="http://schemas.microsoft.com/office/drawing/2014/main" id="{4B66F748-CDEF-B557-7749-021C9ED6B668}"/>
              </a:ext>
            </a:extLst>
          </p:cNvPr>
          <p:cNvSpPr txBox="1"/>
          <p:nvPr/>
        </p:nvSpPr>
        <p:spPr>
          <a:xfrm>
            <a:off x="1532153" y="1670210"/>
            <a:ext cx="53412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000" b="1" dirty="0">
                <a:latin typeface="Arial Rounded MT Bold" panose="020F0704030504030204" pitchFamily="34" charset="0"/>
              </a:rPr>
              <a:t>4.</a:t>
            </a:r>
            <a:endParaRPr lang="es-MX" sz="3000" b="1" dirty="0">
              <a:latin typeface="Arial Rounded MT Bold" panose="020F0704030504030204" pitchFamily="34" charset="0"/>
            </a:endParaRPr>
          </a:p>
        </p:txBody>
      </p:sp>
      <p:sp>
        <p:nvSpPr>
          <p:cNvPr id="102" name="CuadroTexto 101">
            <a:extLst>
              <a:ext uri="{FF2B5EF4-FFF2-40B4-BE49-F238E27FC236}">
                <a16:creationId xmlns:a16="http://schemas.microsoft.com/office/drawing/2014/main" id="{BC3715AB-E322-CF2D-CF06-FE4D1072AAAB}"/>
              </a:ext>
            </a:extLst>
          </p:cNvPr>
          <p:cNvSpPr txBox="1"/>
          <p:nvPr/>
        </p:nvSpPr>
        <p:spPr>
          <a:xfrm>
            <a:off x="1534425" y="3255626"/>
            <a:ext cx="53412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000" b="1" dirty="0">
                <a:latin typeface="Arial Rounded MT Bold" panose="020F0704030504030204" pitchFamily="34" charset="0"/>
              </a:rPr>
              <a:t>5.</a:t>
            </a:r>
            <a:endParaRPr lang="es-MX" sz="3000" b="1" dirty="0">
              <a:latin typeface="Arial Rounded MT Bold" panose="020F0704030504030204" pitchFamily="34" charset="0"/>
            </a:endParaRPr>
          </a:p>
        </p:txBody>
      </p:sp>
      <p:pic>
        <p:nvPicPr>
          <p:cNvPr id="104" name="Imagen 103">
            <a:extLst>
              <a:ext uri="{FF2B5EF4-FFF2-40B4-BE49-F238E27FC236}">
                <a16:creationId xmlns:a16="http://schemas.microsoft.com/office/drawing/2014/main" id="{B72E2492-015D-838F-3F51-FAAE78CD11B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47241" y="1501917"/>
            <a:ext cx="635145" cy="647848"/>
          </a:xfrm>
          <a:prstGeom prst="rect">
            <a:avLst/>
          </a:prstGeom>
        </p:spPr>
      </p:pic>
      <p:pic>
        <p:nvPicPr>
          <p:cNvPr id="106" name="Imagen 105">
            <a:extLst>
              <a:ext uri="{FF2B5EF4-FFF2-40B4-BE49-F238E27FC236}">
                <a16:creationId xmlns:a16="http://schemas.microsoft.com/office/drawing/2014/main" id="{D733DC5F-8067-67E1-94BB-6657F284349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15483" y="3338690"/>
            <a:ext cx="698659" cy="546224"/>
          </a:xfrm>
          <a:prstGeom prst="rect">
            <a:avLst/>
          </a:prstGeom>
        </p:spPr>
      </p:pic>
      <p:sp>
        <p:nvSpPr>
          <p:cNvPr id="108" name="CuadroTexto 107">
            <a:extLst>
              <a:ext uri="{FF2B5EF4-FFF2-40B4-BE49-F238E27FC236}">
                <a16:creationId xmlns:a16="http://schemas.microsoft.com/office/drawing/2014/main" id="{F3E50AC8-079F-7D5B-26DF-6E7DCF6D41EF}"/>
              </a:ext>
            </a:extLst>
          </p:cNvPr>
          <p:cNvSpPr txBox="1"/>
          <p:nvPr/>
        </p:nvSpPr>
        <p:spPr>
          <a:xfrm>
            <a:off x="3889849" y="1721794"/>
            <a:ext cx="332981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dirty="0"/>
              <a:t>Representación gráfica a elección del estudiante (dibujo, viñeta, tira cómica, collage, etc.)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Imagen 78">
            <a:extLst>
              <a:ext uri="{FF2B5EF4-FFF2-40B4-BE49-F238E27FC236}">
                <a16:creationId xmlns:a16="http://schemas.microsoft.com/office/drawing/2014/main" id="{2B4C076A-9001-5043-08EE-F5F97D2304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656" y="7120737"/>
            <a:ext cx="6338744" cy="2858151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137ADD7A-B578-4EF1-8CEB-E7F81083E6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589273" cy="251517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4ECFB194-0CDD-BB14-658C-6F7D528CFE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6432" y="1602739"/>
            <a:ext cx="584333" cy="647848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0CE3C516-0A05-CA47-3EB8-E55F46427E17}"/>
              </a:ext>
            </a:extLst>
          </p:cNvPr>
          <p:cNvSpPr txBox="1"/>
          <p:nvPr/>
        </p:nvSpPr>
        <p:spPr>
          <a:xfrm>
            <a:off x="2456211" y="1904699"/>
            <a:ext cx="38862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latin typeface="Arial Rounded MT Bold" panose="020F0704030504030204" pitchFamily="34" charset="0"/>
              </a:rPr>
              <a:t>Tema 2: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D92EBCE7-9147-39C3-632A-5142697206ED}"/>
              </a:ext>
            </a:extLst>
          </p:cNvPr>
          <p:cNvSpPr txBox="1"/>
          <p:nvPr/>
        </p:nvSpPr>
        <p:spPr>
          <a:xfrm>
            <a:off x="3336803" y="1922659"/>
            <a:ext cx="3886200" cy="3279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s-CO" b="1" kern="100" dirty="0" err="1">
                <a:effectLst/>
                <a:highlight>
                  <a:srgbClr val="FFFFFF"/>
                </a:highlight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Ū</a:t>
            </a:r>
            <a:r>
              <a:rPr lang="es-CO" kern="100" dirty="0" err="1">
                <a:effectLst/>
                <a:highlight>
                  <a:srgbClr val="FFFFFF"/>
                </a:highlight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nd</a:t>
            </a:r>
            <a:r>
              <a:rPr lang="es-CO" b="1" kern="100" dirty="0" err="1">
                <a:effectLst/>
                <a:highlight>
                  <a:srgbClr val="FFFFFF"/>
                </a:highlight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ū</a:t>
            </a:r>
            <a:r>
              <a:rPr lang="es-CO" kern="100" dirty="0">
                <a:effectLst/>
                <a:highlight>
                  <a:srgbClr val="FFFFFF"/>
                </a:highlight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CO" kern="100" dirty="0" err="1">
                <a:effectLst/>
                <a:highlight>
                  <a:srgbClr val="FFFFFF"/>
                </a:highlight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kawaibarata</a:t>
            </a:r>
            <a:r>
              <a:rPr lang="es-CO" kern="100" dirty="0">
                <a:effectLst/>
                <a:highlight>
                  <a:srgbClr val="FFFFFF"/>
                </a:highlight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CO" kern="100" dirty="0" err="1">
                <a:effectLst/>
                <a:highlight>
                  <a:srgbClr val="FFFFFF"/>
                </a:highlight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n</a:t>
            </a:r>
            <a:r>
              <a:rPr lang="es-CO" b="1" kern="100" dirty="0" err="1">
                <a:effectLst/>
                <a:highlight>
                  <a:srgbClr val="FFFFFF"/>
                </a:highlight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ā</a:t>
            </a:r>
            <a:r>
              <a:rPr lang="es-CO" kern="100" dirty="0" err="1">
                <a:effectLst/>
                <a:highlight>
                  <a:srgbClr val="FFFFFF"/>
                </a:highlight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mbem</a:t>
            </a:r>
            <a:r>
              <a:rPr lang="es-CO" b="1" kern="100" dirty="0" err="1">
                <a:effectLst/>
                <a:highlight>
                  <a:srgbClr val="FFFFFF"/>
                </a:highlight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ā</a:t>
            </a:r>
            <a:r>
              <a:rPr lang="es-CO" kern="100" dirty="0">
                <a:effectLst/>
                <a:highlight>
                  <a:srgbClr val="FFFFFF"/>
                </a:highlight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CO" kern="100" dirty="0" err="1">
                <a:effectLst/>
                <a:highlight>
                  <a:srgbClr val="FFFFFF"/>
                </a:highlight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netatar</a:t>
            </a:r>
            <a:r>
              <a:rPr lang="es-CO" b="1" kern="100" dirty="0" err="1">
                <a:effectLst/>
                <a:highlight>
                  <a:srgbClr val="FFFFFF"/>
                </a:highlight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ā</a:t>
            </a:r>
            <a:r>
              <a:rPr lang="es-CO" kern="100" dirty="0" err="1">
                <a:effectLst/>
                <a:highlight>
                  <a:srgbClr val="FFFFFF"/>
                </a:highlight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ta</a:t>
            </a:r>
            <a:endParaRPr lang="es-MX" kern="100" dirty="0">
              <a:effectLst/>
              <a:latin typeface="Arial Rounded MT Bold" panose="020F07040305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9F88E81A-1F74-905A-6BFE-FFE1DA1ACC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48764" y="2175908"/>
            <a:ext cx="2032463" cy="63514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9DF8836B-E13B-026B-2B3A-D57BD776A1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9052" y="2549099"/>
            <a:ext cx="2540579" cy="1206775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AB8623BD-42EF-6B76-3C0E-282EB13690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0356" y="2772925"/>
            <a:ext cx="584333" cy="609739"/>
          </a:xfrm>
          <a:prstGeom prst="rect">
            <a:avLst/>
          </a:prstGeom>
        </p:spPr>
      </p:pic>
      <p:sp>
        <p:nvSpPr>
          <p:cNvPr id="27" name="CuadroTexto 26">
            <a:extLst>
              <a:ext uri="{FF2B5EF4-FFF2-40B4-BE49-F238E27FC236}">
                <a16:creationId xmlns:a16="http://schemas.microsoft.com/office/drawing/2014/main" id="{15C18167-FAA3-B03D-5613-6880C275037C}"/>
              </a:ext>
            </a:extLst>
          </p:cNvPr>
          <p:cNvSpPr txBox="1"/>
          <p:nvPr/>
        </p:nvSpPr>
        <p:spPr>
          <a:xfrm>
            <a:off x="2521527" y="2968944"/>
            <a:ext cx="38862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kern="100" dirty="0" err="1">
                <a:effectLst/>
                <a:highlight>
                  <a:srgbClr val="FFFFFF"/>
                </a:highlight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Kārē</a:t>
            </a:r>
            <a:r>
              <a:rPr lang="es-CO" sz="1200" kern="100" dirty="0">
                <a:effectLst/>
                <a:highlight>
                  <a:srgbClr val="FFFFFF"/>
                </a:highlight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CO" sz="1200" kern="100" dirty="0" err="1">
                <a:effectLst/>
                <a:highlight>
                  <a:srgbClr val="FFFFFF"/>
                </a:highlight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bedeade</a:t>
            </a:r>
            <a:r>
              <a:rPr lang="es-CO" sz="1200" kern="100" dirty="0">
                <a:effectLst/>
                <a:highlight>
                  <a:srgbClr val="FFFFFF"/>
                </a:highlight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CO" sz="1200" kern="100" dirty="0" err="1">
                <a:effectLst/>
                <a:highlight>
                  <a:srgbClr val="FFFFFF"/>
                </a:highlight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bedea</a:t>
            </a:r>
            <a:r>
              <a:rPr lang="es-CO" sz="1200" kern="100" dirty="0">
                <a:effectLst/>
                <a:highlight>
                  <a:srgbClr val="FFFFFF"/>
                </a:highlight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CO" sz="1200" kern="100" dirty="0" err="1">
                <a:effectLst/>
                <a:highlight>
                  <a:srgbClr val="FFFFFF"/>
                </a:highlight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badata</a:t>
            </a:r>
            <a:r>
              <a:rPr lang="es-CO" sz="1200" kern="100" dirty="0">
                <a:effectLst/>
                <a:highlight>
                  <a:srgbClr val="FFFFFF"/>
                </a:highlight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</a:p>
          <a:p>
            <a:endParaRPr lang="es-CO" sz="1200" kern="100" dirty="0">
              <a:effectLst/>
              <a:highlight>
                <a:srgbClr val="FFFFFF"/>
              </a:highlight>
              <a:latin typeface="+mn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s-CO" sz="1200" kern="100" dirty="0">
                <a:effectLst/>
                <a:highlight>
                  <a:srgbClr val="FFFFFF"/>
                </a:highlight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2.1.1. </a:t>
            </a:r>
            <a:r>
              <a:rPr lang="es-CO" sz="1200" kern="100" dirty="0" err="1">
                <a:effectLst/>
                <a:highlight>
                  <a:srgbClr val="FFFFFF"/>
                </a:highlight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Sāwā</a:t>
            </a:r>
            <a:r>
              <a:rPr lang="es-CO" sz="1200" kern="100" dirty="0">
                <a:effectLst/>
                <a:highlight>
                  <a:srgbClr val="FFFFFF"/>
                </a:highlight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CO" sz="1200" kern="100" dirty="0" err="1">
                <a:effectLst/>
                <a:highlight>
                  <a:srgbClr val="FFFFFF"/>
                </a:highlight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pirá</a:t>
            </a:r>
            <a:r>
              <a:rPr lang="es-CO" sz="1200" kern="100" dirty="0">
                <a:effectLst/>
                <a:highlight>
                  <a:srgbClr val="FFFFFF"/>
                </a:highlight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CO" sz="1200" kern="100" dirty="0" err="1">
                <a:effectLst/>
                <a:highlight>
                  <a:srgbClr val="FFFFFF"/>
                </a:highlight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yirá</a:t>
            </a:r>
            <a:r>
              <a:rPr lang="es-CO" sz="1200" kern="100" dirty="0">
                <a:effectLst/>
                <a:highlight>
                  <a:srgbClr val="FFFFFF"/>
                </a:highlight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barita.</a:t>
            </a:r>
          </a:p>
          <a:p>
            <a:r>
              <a:rPr lang="es-CO" sz="1200" kern="100" dirty="0">
                <a:effectLst/>
                <a:highlight>
                  <a:srgbClr val="FFFFFF"/>
                </a:highlight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2.1.2. </a:t>
            </a:r>
            <a:r>
              <a:rPr lang="es-CO" sz="1200" kern="100" dirty="0" err="1">
                <a:effectLst/>
                <a:highlight>
                  <a:srgbClr val="FFFFFF"/>
                </a:highlight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Kārē</a:t>
            </a:r>
            <a:r>
              <a:rPr lang="es-CO" sz="1200" kern="100" dirty="0">
                <a:effectLst/>
                <a:highlight>
                  <a:srgbClr val="FFFFFF"/>
                </a:highlight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CO" sz="1200" kern="100" dirty="0" err="1">
                <a:effectLst/>
                <a:highlight>
                  <a:srgbClr val="FFFFFF"/>
                </a:highlight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kīrā</a:t>
            </a:r>
            <a:r>
              <a:rPr lang="es-CO" sz="1200" kern="100" dirty="0">
                <a:effectLst/>
                <a:highlight>
                  <a:srgbClr val="FFFFFF"/>
                </a:highlight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CO" sz="1200" kern="100" dirty="0" err="1">
                <a:effectLst/>
                <a:highlight>
                  <a:srgbClr val="FFFFFF"/>
                </a:highlight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ka</a:t>
            </a:r>
            <a:r>
              <a:rPr lang="es-CO" sz="1200" kern="100" dirty="0">
                <a:effectLst/>
                <a:highlight>
                  <a:srgbClr val="FFFFFF"/>
                </a:highlight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CO" sz="1200" kern="100" dirty="0" err="1">
                <a:effectLst/>
                <a:highlight>
                  <a:srgbClr val="FFFFFF"/>
                </a:highlight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ūndubi</a:t>
            </a:r>
            <a:r>
              <a:rPr lang="es-CO" sz="1200" kern="100" dirty="0">
                <a:effectLst/>
                <a:highlight>
                  <a:srgbClr val="FFFFFF"/>
                </a:highlight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CO" sz="1200" kern="100" dirty="0" err="1">
                <a:effectLst/>
                <a:highlight>
                  <a:srgbClr val="FFFFFF"/>
                </a:highlight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kūbuta</a:t>
            </a:r>
            <a:r>
              <a:rPr lang="es-CO" sz="1200" kern="100" dirty="0">
                <a:effectLst/>
                <a:highlight>
                  <a:srgbClr val="FFFFFF"/>
                </a:highlight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</a:p>
          <a:p>
            <a:r>
              <a:rPr lang="es-CO" sz="1200" kern="100" dirty="0">
                <a:effectLst/>
                <a:highlight>
                  <a:srgbClr val="FFFFFF"/>
                </a:highlight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2.1.3. </a:t>
            </a:r>
            <a:r>
              <a:rPr lang="es-CO" sz="1200" kern="100" dirty="0" err="1">
                <a:effectLst/>
                <a:highlight>
                  <a:srgbClr val="FFFFFF"/>
                </a:highlight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Sāwā</a:t>
            </a:r>
            <a:r>
              <a:rPr lang="es-CO" sz="1200" kern="100" dirty="0">
                <a:effectLst/>
                <a:highlight>
                  <a:srgbClr val="FFFFFF"/>
                </a:highlight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CO" sz="1200" kern="100" dirty="0" err="1">
                <a:effectLst/>
                <a:highlight>
                  <a:srgbClr val="FFFFFF"/>
                </a:highlight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bía</a:t>
            </a:r>
            <a:r>
              <a:rPr lang="es-CO" sz="1200" kern="100" dirty="0">
                <a:effectLst/>
                <a:highlight>
                  <a:srgbClr val="FFFFFF"/>
                </a:highlight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CO" sz="1200" kern="100" dirty="0" err="1">
                <a:effectLst/>
                <a:highlight>
                  <a:srgbClr val="FFFFFF"/>
                </a:highlight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chubūta</a:t>
            </a:r>
            <a:r>
              <a:rPr lang="es-CO" sz="1200" kern="100" dirty="0">
                <a:effectLst/>
                <a:highlight>
                  <a:srgbClr val="FFFFFF"/>
                </a:highlight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</a:p>
          <a:p>
            <a:r>
              <a:rPr lang="es-CO" sz="1200" kern="100" dirty="0">
                <a:effectLst/>
                <a:highlight>
                  <a:srgbClr val="FFFFFF"/>
                </a:highlight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2.1.4. </a:t>
            </a:r>
            <a:r>
              <a:rPr lang="es-CO" sz="1200" kern="100" dirty="0" err="1">
                <a:effectLst/>
                <a:highlight>
                  <a:srgbClr val="FFFFFF"/>
                </a:highlight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Sāwā</a:t>
            </a:r>
            <a:r>
              <a:rPr lang="es-CO" sz="1200" kern="100" dirty="0">
                <a:effectLst/>
                <a:highlight>
                  <a:srgbClr val="FFFFFF"/>
                </a:highlight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CO" sz="1200" kern="100" dirty="0" err="1">
                <a:effectLst/>
                <a:highlight>
                  <a:srgbClr val="FFFFFF"/>
                </a:highlight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adeguē</a:t>
            </a:r>
            <a:r>
              <a:rPr lang="es-CO" sz="1200" kern="100" dirty="0">
                <a:effectLst/>
                <a:highlight>
                  <a:srgbClr val="FFFFFF"/>
                </a:highlight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CO" sz="1200" kern="100" dirty="0" err="1">
                <a:effectLst/>
                <a:highlight>
                  <a:srgbClr val="FFFFFF"/>
                </a:highlight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chubūta</a:t>
            </a:r>
            <a:endParaRPr lang="es-CO" sz="1200" kern="100" dirty="0">
              <a:effectLst/>
              <a:highlight>
                <a:srgbClr val="FFFFFF"/>
              </a:highlight>
              <a:latin typeface="+mn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s-CO" sz="1200" kern="100" dirty="0">
                <a:effectLst/>
                <a:highlight>
                  <a:srgbClr val="FFFFFF"/>
                </a:highlight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2.1.5. </a:t>
            </a:r>
            <a:r>
              <a:rPr lang="es-CO" sz="1200" kern="100" dirty="0" err="1">
                <a:effectLst/>
                <a:highlight>
                  <a:srgbClr val="FFFFFF"/>
                </a:highlight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yi</a:t>
            </a:r>
            <a:r>
              <a:rPr lang="es-CO" sz="1200" kern="100" dirty="0">
                <a:effectLst/>
                <a:highlight>
                  <a:srgbClr val="FFFFFF"/>
                </a:highlight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CO" sz="1200" kern="100" dirty="0" err="1">
                <a:effectLst/>
                <a:highlight>
                  <a:srgbClr val="FFFFFF"/>
                </a:highlight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jūrūbari</a:t>
            </a:r>
            <a:endParaRPr lang="es-CO" sz="1200" kern="100" dirty="0">
              <a:effectLst/>
              <a:highlight>
                <a:srgbClr val="FFFFFF"/>
              </a:highlight>
              <a:latin typeface="+mn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s-CO" sz="1200" kern="100" dirty="0">
                <a:effectLst/>
                <a:highlight>
                  <a:srgbClr val="FFFFFF"/>
                </a:highlight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2.1.6. </a:t>
            </a:r>
            <a:r>
              <a:rPr lang="es-CO" sz="1200" kern="100" dirty="0" err="1">
                <a:effectLst/>
                <a:highlight>
                  <a:srgbClr val="FFFFFF"/>
                </a:highlight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yi</a:t>
            </a:r>
            <a:r>
              <a:rPr lang="es-CO" sz="1200" kern="100" dirty="0">
                <a:effectLst/>
                <a:highlight>
                  <a:srgbClr val="FFFFFF"/>
                </a:highlight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CO" sz="1200" kern="100" dirty="0" err="1">
                <a:effectLst/>
                <a:highlight>
                  <a:srgbClr val="FFFFFF"/>
                </a:highlight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kawa</a:t>
            </a:r>
            <a:r>
              <a:rPr lang="es-CO" sz="1200" kern="100" dirty="0">
                <a:effectLst/>
                <a:highlight>
                  <a:srgbClr val="FFFFFF"/>
                </a:highlight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CO" sz="1200" kern="100" dirty="0" err="1">
                <a:effectLst/>
                <a:highlight>
                  <a:srgbClr val="FFFFFF"/>
                </a:highlight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nūmaēdabari</a:t>
            </a:r>
            <a:endParaRPr lang="es-CO" sz="1200" kern="100" dirty="0">
              <a:effectLst/>
              <a:highlight>
                <a:srgbClr val="FFFFFF"/>
              </a:highlight>
              <a:latin typeface="+mn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s-CO" sz="1200" kern="100" dirty="0">
                <a:effectLst/>
                <a:highlight>
                  <a:srgbClr val="FFFFFF"/>
                </a:highlight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2.1.7. </a:t>
            </a:r>
            <a:r>
              <a:rPr lang="es-CO" sz="1200" kern="100" dirty="0" err="1">
                <a:effectLst/>
                <a:highlight>
                  <a:srgbClr val="FFFFFF"/>
                </a:highlight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yi</a:t>
            </a:r>
            <a:r>
              <a:rPr lang="es-CO" sz="1200" kern="100" dirty="0">
                <a:effectLst/>
                <a:highlight>
                  <a:srgbClr val="FFFFFF"/>
                </a:highlight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CO" sz="1200" kern="100" dirty="0" err="1">
                <a:effectLst/>
                <a:highlight>
                  <a:srgbClr val="FFFFFF"/>
                </a:highlight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ochubu</a:t>
            </a:r>
            <a:r>
              <a:rPr lang="es-CO" sz="1200" kern="100" dirty="0">
                <a:effectLst/>
                <a:highlight>
                  <a:srgbClr val="FFFFFF"/>
                </a:highlight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</a:p>
          <a:p>
            <a:r>
              <a:rPr lang="es-CO" sz="1200" kern="100" dirty="0">
                <a:effectLst/>
                <a:highlight>
                  <a:srgbClr val="FFFFFF"/>
                </a:highlight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2.1.8. </a:t>
            </a:r>
            <a:r>
              <a:rPr lang="es-CO" sz="1200" kern="100" dirty="0" err="1">
                <a:effectLst/>
                <a:highlight>
                  <a:srgbClr val="FFFFFF"/>
                </a:highlight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Baríwá</a:t>
            </a:r>
            <a:r>
              <a:rPr lang="es-CO" sz="1200" kern="100" dirty="0">
                <a:effectLst/>
                <a:highlight>
                  <a:srgbClr val="FFFFFF"/>
                </a:highlight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CO" sz="1200" kern="100" dirty="0" err="1">
                <a:effectLst/>
                <a:highlight>
                  <a:srgbClr val="FFFFFF"/>
                </a:highlight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chubuta</a:t>
            </a:r>
            <a:endParaRPr lang="es-CO" sz="1200" kern="100" dirty="0">
              <a:effectLst/>
              <a:highlight>
                <a:srgbClr val="FFFFFF"/>
              </a:highlight>
              <a:latin typeface="+mn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s-CO" sz="1200" kern="100" dirty="0">
                <a:effectLst/>
                <a:highlight>
                  <a:srgbClr val="FFFFFF"/>
                </a:highlight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2.1.9. </a:t>
            </a:r>
            <a:r>
              <a:rPr lang="es-CO" sz="1200" kern="100" dirty="0" err="1">
                <a:effectLst/>
                <a:highlight>
                  <a:srgbClr val="FFFFFF"/>
                </a:highlight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yi</a:t>
            </a:r>
            <a:r>
              <a:rPr lang="es-CO" sz="1200" kern="100" dirty="0">
                <a:effectLst/>
                <a:highlight>
                  <a:srgbClr val="FFFFFF"/>
                </a:highlight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CO" sz="1200" kern="100" dirty="0" err="1">
                <a:effectLst/>
                <a:highlight>
                  <a:srgbClr val="FFFFFF"/>
                </a:highlight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ará</a:t>
            </a:r>
            <a:r>
              <a:rPr lang="es-CO" sz="1200" kern="100" dirty="0">
                <a:effectLst/>
                <a:highlight>
                  <a:srgbClr val="FFFFFF"/>
                </a:highlight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CO" sz="1200" kern="100" dirty="0" err="1">
                <a:effectLst/>
                <a:highlight>
                  <a:srgbClr val="FFFFFF"/>
                </a:highlight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bíhía</a:t>
            </a:r>
            <a:r>
              <a:rPr lang="es-CO" sz="1200" kern="100" dirty="0">
                <a:effectLst/>
                <a:highlight>
                  <a:srgbClr val="FFFFFF"/>
                </a:highlight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CO" sz="1200" kern="100" dirty="0" err="1">
                <a:effectLst/>
                <a:highlight>
                  <a:srgbClr val="FFFFFF"/>
                </a:highlight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obari</a:t>
            </a:r>
            <a:r>
              <a:rPr lang="es-CO" sz="1200" kern="100" dirty="0">
                <a:effectLst/>
                <a:highlight>
                  <a:srgbClr val="FFFFFF"/>
                </a:highlight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endParaRPr lang="es-MX" sz="1200" kern="100" dirty="0">
              <a:effectLst/>
              <a:latin typeface="+mn-lt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7CD58808-DF82-F4E8-6CCA-13B18C305383}"/>
              </a:ext>
            </a:extLst>
          </p:cNvPr>
          <p:cNvSpPr txBox="1"/>
          <p:nvPr/>
        </p:nvSpPr>
        <p:spPr>
          <a:xfrm>
            <a:off x="2521527" y="2529529"/>
            <a:ext cx="3886200" cy="3273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s-CO" kern="100" dirty="0"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Contenidos</a:t>
            </a:r>
            <a:endParaRPr lang="es-MX" kern="100" dirty="0">
              <a:effectLst/>
              <a:latin typeface="Arial Rounded MT Bold" panose="020F07040305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id="{00DA3981-44AD-A1CC-3AC2-BA3A23BE4F5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38127" y="2787894"/>
            <a:ext cx="889203" cy="63514"/>
          </a:xfrm>
          <a:prstGeom prst="rect">
            <a:avLst/>
          </a:prstGeom>
        </p:spPr>
      </p:pic>
      <p:pic>
        <p:nvPicPr>
          <p:cNvPr id="65" name="Imagen 64">
            <a:extLst>
              <a:ext uri="{FF2B5EF4-FFF2-40B4-BE49-F238E27FC236}">
                <a16:creationId xmlns:a16="http://schemas.microsoft.com/office/drawing/2014/main" id="{003D9735-3320-5DB1-816B-DF49B579C94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19052" y="5311697"/>
            <a:ext cx="2527876" cy="1206775"/>
          </a:xfrm>
          <a:prstGeom prst="rect">
            <a:avLst/>
          </a:prstGeom>
        </p:spPr>
      </p:pic>
      <p:sp>
        <p:nvSpPr>
          <p:cNvPr id="67" name="CuadroTexto 66">
            <a:extLst>
              <a:ext uri="{FF2B5EF4-FFF2-40B4-BE49-F238E27FC236}">
                <a16:creationId xmlns:a16="http://schemas.microsoft.com/office/drawing/2014/main" id="{DA67EE52-6A4E-0173-3857-68BBEADA5585}"/>
              </a:ext>
            </a:extLst>
          </p:cNvPr>
          <p:cNvSpPr txBox="1"/>
          <p:nvPr/>
        </p:nvSpPr>
        <p:spPr>
          <a:xfrm>
            <a:off x="2548764" y="5603793"/>
            <a:ext cx="4875142" cy="601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s-CO" sz="1200" kern="100" dirty="0" err="1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yi</a:t>
            </a:r>
            <a:r>
              <a:rPr lang="es-CO" sz="1200" kern="100" dirty="0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CO" sz="1200" kern="100" dirty="0" err="1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neka</a:t>
            </a:r>
            <a:r>
              <a:rPr lang="es-CO" sz="1200" kern="100" dirty="0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CO" sz="1200" kern="100" dirty="0" err="1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wa</a:t>
            </a:r>
            <a:r>
              <a:rPr lang="es-CO" sz="1200" kern="100" dirty="0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CO" sz="1200" kern="100" dirty="0" err="1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nũmũba</a:t>
            </a:r>
            <a:endParaRPr lang="es-CO" sz="1200" kern="100" dirty="0">
              <a:effectLst/>
              <a:latin typeface="+mj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s-ES" sz="1200" dirty="0">
                <a:latin typeface="+mj-lt"/>
                <a:ea typeface="Microsoft JhengHei" panose="020B0604030504040204" pitchFamily="34" charset="-120"/>
              </a:rPr>
              <a:t>Yi </a:t>
            </a:r>
            <a:r>
              <a:rPr lang="es-ES" sz="1200" dirty="0" err="1">
                <a:latin typeface="+mj-lt"/>
                <a:ea typeface="Microsoft JhengHei" panose="020B0604030504040204" pitchFamily="34" charset="-120"/>
              </a:rPr>
              <a:t>neka</a:t>
            </a:r>
            <a:r>
              <a:rPr lang="es-ES" sz="1200" dirty="0">
                <a:latin typeface="+mj-lt"/>
                <a:ea typeface="Microsoft JhengHei" panose="020B0604030504040204" pitchFamily="34" charset="-120"/>
              </a:rPr>
              <a:t> </a:t>
            </a:r>
            <a:r>
              <a:rPr lang="es-ES" sz="1200" dirty="0" err="1">
                <a:latin typeface="+mj-lt"/>
                <a:ea typeface="Microsoft JhengHei" panose="020B0604030504040204" pitchFamily="34" charset="-120"/>
              </a:rPr>
              <a:t>wa</a:t>
            </a:r>
            <a:r>
              <a:rPr lang="es-ES" sz="1200" dirty="0">
                <a:latin typeface="+mj-lt"/>
                <a:ea typeface="Microsoft JhengHei" panose="020B0604030504040204" pitchFamily="34" charset="-120"/>
              </a:rPr>
              <a:t> </a:t>
            </a:r>
            <a:r>
              <a:rPr lang="es-ES" sz="1200" dirty="0" err="1">
                <a:latin typeface="+mj-lt"/>
                <a:ea typeface="Microsoft JhengHei" panose="020B0604030504040204" pitchFamily="34" charset="-120"/>
              </a:rPr>
              <a:t>nũmũ</a:t>
            </a:r>
            <a:r>
              <a:rPr lang="es-ES" sz="1200" dirty="0">
                <a:latin typeface="+mj-lt"/>
                <a:ea typeface="Microsoft JhengHei" panose="020B0604030504040204" pitchFamily="34" charset="-120"/>
              </a:rPr>
              <a:t> </a:t>
            </a:r>
            <a:r>
              <a:rPr lang="es-ES" sz="1200" dirty="0" err="1">
                <a:latin typeface="+mj-lt"/>
                <a:ea typeface="Microsoft JhengHei" panose="020B0604030504040204" pitchFamily="34" charset="-120"/>
              </a:rPr>
              <a:t>bara</a:t>
            </a:r>
            <a:r>
              <a:rPr lang="es-ES" sz="1200" dirty="0">
                <a:latin typeface="+mj-lt"/>
                <a:ea typeface="Microsoft JhengHei" panose="020B0604030504040204" pitchFamily="34" charset="-120"/>
              </a:rPr>
              <a:t> </a:t>
            </a:r>
            <a:r>
              <a:rPr lang="es-ES" sz="1200" dirty="0" err="1">
                <a:latin typeface="+mj-lt"/>
                <a:ea typeface="Microsoft JhengHei" panose="020B0604030504040204" pitchFamily="34" charset="-120"/>
              </a:rPr>
              <a:t>ũndukowaibara</a:t>
            </a:r>
            <a:r>
              <a:rPr lang="es-ES" sz="1200" dirty="0">
                <a:latin typeface="+mj-lt"/>
                <a:ea typeface="Microsoft JhengHei" panose="020B0604030504040204" pitchFamily="34" charset="-120"/>
              </a:rPr>
              <a:t> </a:t>
            </a:r>
            <a:r>
              <a:rPr lang="es-ES" sz="1200" dirty="0" err="1">
                <a:latin typeface="+mj-lt"/>
                <a:ea typeface="Microsoft JhengHei" panose="020B0604030504040204" pitchFamily="34" charset="-120"/>
              </a:rPr>
              <a:t>netata</a:t>
            </a:r>
            <a:r>
              <a:rPr lang="es-ES" sz="1200" dirty="0">
                <a:latin typeface="+mj-lt"/>
                <a:ea typeface="Microsoft JhengHei" panose="020B0604030504040204" pitchFamily="34" charset="-120"/>
              </a:rPr>
              <a:t> </a:t>
            </a:r>
            <a:r>
              <a:rPr lang="es-ES" sz="1200" dirty="0" err="1">
                <a:latin typeface="+mj-lt"/>
                <a:ea typeface="Microsoft JhengHei" panose="020B0604030504040204" pitchFamily="34" charset="-120"/>
              </a:rPr>
              <a:t>iyia</a:t>
            </a:r>
            <a:r>
              <a:rPr lang="es-ES" sz="1200" dirty="0">
                <a:latin typeface="+mj-lt"/>
                <a:ea typeface="Microsoft JhengHei" panose="020B0604030504040204" pitchFamily="34" charset="-120"/>
              </a:rPr>
              <a:t> </a:t>
            </a:r>
            <a:r>
              <a:rPr lang="es-ES" sz="1200" dirty="0" err="1">
                <a:latin typeface="+mj-lt"/>
                <a:ea typeface="Microsoft JhengHei" panose="020B0604030504040204" pitchFamily="34" charset="-120"/>
              </a:rPr>
              <a:t>nã</a:t>
            </a:r>
            <a:r>
              <a:rPr lang="es-ES" sz="1200" dirty="0">
                <a:latin typeface="+mj-lt"/>
                <a:ea typeface="Microsoft JhengHei" panose="020B0604030504040204" pitchFamily="34" charset="-120"/>
              </a:rPr>
              <a:t> </a:t>
            </a:r>
            <a:r>
              <a:rPr lang="es-ES" sz="1200" dirty="0" err="1">
                <a:latin typeface="+mj-lt"/>
                <a:ea typeface="Microsoft JhengHei" panose="020B0604030504040204" pitchFamily="34" charset="-120"/>
              </a:rPr>
              <a:t>zokaira</a:t>
            </a:r>
            <a:r>
              <a:rPr lang="es-ES" sz="1200" dirty="0">
                <a:latin typeface="+mj-lt"/>
                <a:ea typeface="Microsoft JhengHei" panose="020B0604030504040204" pitchFamily="34" charset="-120"/>
              </a:rPr>
              <a:t>.</a:t>
            </a:r>
            <a:endParaRPr lang="es-MX" sz="1200" dirty="0">
              <a:latin typeface="+mj-lt"/>
            </a:endParaRPr>
          </a:p>
        </p:txBody>
      </p:sp>
      <p:pic>
        <p:nvPicPr>
          <p:cNvPr id="69" name="Imagen 68">
            <a:extLst>
              <a:ext uri="{FF2B5EF4-FFF2-40B4-BE49-F238E27FC236}">
                <a16:creationId xmlns:a16="http://schemas.microsoft.com/office/drawing/2014/main" id="{95B55860-C8E3-D041-3FC8-302994A1C0A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48317" y="5512924"/>
            <a:ext cx="546224" cy="635145"/>
          </a:xfrm>
          <a:prstGeom prst="rect">
            <a:avLst/>
          </a:prstGeom>
        </p:spPr>
      </p:pic>
      <p:pic>
        <p:nvPicPr>
          <p:cNvPr id="71" name="Imagen 70">
            <a:extLst>
              <a:ext uri="{FF2B5EF4-FFF2-40B4-BE49-F238E27FC236}">
                <a16:creationId xmlns:a16="http://schemas.microsoft.com/office/drawing/2014/main" id="{ADBD6719-158A-126C-CD97-0BA78758912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19052" y="6887859"/>
            <a:ext cx="2527876" cy="1194072"/>
          </a:xfrm>
          <a:prstGeom prst="rect">
            <a:avLst/>
          </a:prstGeom>
        </p:spPr>
      </p:pic>
      <p:pic>
        <p:nvPicPr>
          <p:cNvPr id="73" name="Imagen 72">
            <a:extLst>
              <a:ext uri="{FF2B5EF4-FFF2-40B4-BE49-F238E27FC236}">
                <a16:creationId xmlns:a16="http://schemas.microsoft.com/office/drawing/2014/main" id="{E8EB8DC1-D0EE-3CBA-46AE-34F9DD01D49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46693" y="7163535"/>
            <a:ext cx="609739" cy="622442"/>
          </a:xfrm>
          <a:prstGeom prst="rect">
            <a:avLst/>
          </a:prstGeom>
        </p:spPr>
      </p:pic>
      <p:sp>
        <p:nvSpPr>
          <p:cNvPr id="75" name="CuadroTexto 74">
            <a:extLst>
              <a:ext uri="{FF2B5EF4-FFF2-40B4-BE49-F238E27FC236}">
                <a16:creationId xmlns:a16="http://schemas.microsoft.com/office/drawing/2014/main" id="{6E3E8639-4C8B-DD47-1C60-DDEFA4BD3F4F}"/>
              </a:ext>
            </a:extLst>
          </p:cNvPr>
          <p:cNvSpPr txBox="1"/>
          <p:nvPr/>
        </p:nvSpPr>
        <p:spPr>
          <a:xfrm>
            <a:off x="2524842" y="7183029"/>
            <a:ext cx="505194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200" dirty="0" err="1">
                <a:effectLst/>
                <a:latin typeface="+mn-lt"/>
                <a:ea typeface="Microsoft JhengHei" panose="020B0604030504040204" pitchFamily="34" charset="-120"/>
              </a:rPr>
              <a:t>Buyía</a:t>
            </a:r>
            <a:r>
              <a:rPr lang="es-ES" sz="1200" dirty="0">
                <a:effectLst/>
                <a:latin typeface="+mn-lt"/>
                <a:ea typeface="Microsoft JhengHei" panose="020B0604030504040204" pitchFamily="34" charset="-120"/>
              </a:rPr>
              <a:t> </a:t>
            </a:r>
            <a:r>
              <a:rPr lang="es-ES" sz="1200" dirty="0" err="1">
                <a:effectLst/>
                <a:latin typeface="+mn-lt"/>
                <a:ea typeface="Microsoft JhengHei" panose="020B0604030504040204" pitchFamily="34" charset="-120"/>
              </a:rPr>
              <a:t>ne</a:t>
            </a:r>
            <a:r>
              <a:rPr lang="es-ES" sz="1200" dirty="0">
                <a:effectLst/>
                <a:latin typeface="+mn-lt"/>
                <a:ea typeface="Microsoft JhengHei" panose="020B0604030504040204" pitchFamily="34" charset="-120"/>
              </a:rPr>
              <a:t> </a:t>
            </a:r>
            <a:r>
              <a:rPr lang="es-ES" sz="1200" dirty="0" err="1">
                <a:effectLst/>
                <a:latin typeface="+mn-lt"/>
                <a:ea typeface="Microsoft JhengHei" panose="020B0604030504040204" pitchFamily="34" charset="-120"/>
              </a:rPr>
              <a:t>jaradia</a:t>
            </a:r>
            <a:r>
              <a:rPr lang="es-ES" sz="1200" dirty="0">
                <a:effectLst/>
                <a:latin typeface="+mn-lt"/>
                <a:ea typeface="Microsoft JhengHei" panose="020B0604030504040204" pitchFamily="34" charset="-120"/>
              </a:rPr>
              <a:t> </a:t>
            </a:r>
            <a:r>
              <a:rPr lang="es-ES" sz="1200" dirty="0" err="1">
                <a:effectLst/>
                <a:latin typeface="+mn-lt"/>
                <a:ea typeface="Microsoft JhengHei" panose="020B0604030504040204" pitchFamily="34" charset="-120"/>
              </a:rPr>
              <a:t>bariba</a:t>
            </a:r>
            <a:r>
              <a:rPr lang="es-ES" sz="1200" dirty="0">
                <a:effectLst/>
                <a:latin typeface="+mn-lt"/>
                <a:ea typeface="Microsoft JhengHei" panose="020B0604030504040204" pitchFamily="34" charset="-120"/>
              </a:rPr>
              <a:t> </a:t>
            </a:r>
            <a:r>
              <a:rPr lang="es-ES" sz="1200" dirty="0" err="1">
                <a:effectLst/>
                <a:latin typeface="+mn-lt"/>
                <a:ea typeface="Microsoft JhengHei" panose="020B0604030504040204" pitchFamily="34" charset="-120"/>
              </a:rPr>
              <a:t>jaradeba</a:t>
            </a:r>
            <a:r>
              <a:rPr lang="es-ES" sz="1200" dirty="0">
                <a:effectLst/>
                <a:latin typeface="+mn-lt"/>
                <a:ea typeface="Microsoft JhengHei" panose="020B0604030504040204" pitchFamily="34" charset="-120"/>
              </a:rPr>
              <a:t> </a:t>
            </a:r>
            <a:r>
              <a:rPr lang="es-ES" sz="1200" dirty="0" err="1">
                <a:effectLst/>
                <a:latin typeface="+mn-lt"/>
                <a:ea typeface="Microsoft JhengHei" panose="020B0604030504040204" pitchFamily="34" charset="-120"/>
              </a:rPr>
              <a:t>ũndu</a:t>
            </a:r>
            <a:r>
              <a:rPr lang="es-ES" sz="1200" dirty="0">
                <a:effectLst/>
                <a:latin typeface="+mn-lt"/>
                <a:ea typeface="Microsoft JhengHei" panose="020B0604030504040204" pitchFamily="34" charset="-120"/>
              </a:rPr>
              <a:t> </a:t>
            </a:r>
            <a:r>
              <a:rPr lang="es-ES" sz="1200" dirty="0" err="1">
                <a:effectLst/>
                <a:latin typeface="+mn-lt"/>
                <a:ea typeface="Microsoft JhengHei" panose="020B0604030504040204" pitchFamily="34" charset="-120"/>
              </a:rPr>
              <a:t>kawaiba</a:t>
            </a:r>
            <a:endParaRPr lang="es-ES" sz="1200" dirty="0">
              <a:effectLst/>
              <a:latin typeface="+mn-lt"/>
              <a:ea typeface="Microsoft JhengHei" panose="020B0604030504040204" pitchFamily="34" charset="-120"/>
            </a:endParaRPr>
          </a:p>
          <a:p>
            <a:pPr algn="just"/>
            <a:endParaRPr lang="es-ES" sz="1200" dirty="0">
              <a:effectLst/>
              <a:latin typeface="+mn-lt"/>
              <a:ea typeface="Microsoft JhengHei" panose="020B0604030504040204" pitchFamily="34" charset="-120"/>
            </a:endParaRPr>
          </a:p>
          <a:p>
            <a:pPr algn="just"/>
            <a:r>
              <a:rPr lang="es-ES" sz="1200" b="1" dirty="0">
                <a:effectLst/>
                <a:latin typeface="+mn-lt"/>
                <a:ea typeface="Microsoft JhengHei" panose="020B0604030504040204" pitchFamily="34" charset="-120"/>
              </a:rPr>
              <a:t>A) </a:t>
            </a:r>
            <a:r>
              <a:rPr lang="es-ES" sz="1200" dirty="0" err="1">
                <a:effectLst/>
                <a:latin typeface="+mn-lt"/>
                <a:ea typeface="Microsoft JhengHei" panose="020B0604030504040204" pitchFamily="34" charset="-120"/>
              </a:rPr>
              <a:t>ũndũ</a:t>
            </a:r>
            <a:r>
              <a:rPr lang="es-ES" sz="1200" dirty="0">
                <a:effectLst/>
                <a:latin typeface="+mn-lt"/>
                <a:ea typeface="Microsoft JhengHei" panose="020B0604030504040204" pitchFamily="34" charset="-120"/>
              </a:rPr>
              <a:t> </a:t>
            </a:r>
            <a:r>
              <a:rPr lang="es-ES" sz="1200" dirty="0" err="1">
                <a:effectLst/>
                <a:latin typeface="+mn-lt"/>
                <a:ea typeface="Microsoft JhengHei" panose="020B0604030504040204" pitchFamily="34" charset="-120"/>
              </a:rPr>
              <a:t>kawai</a:t>
            </a:r>
            <a:r>
              <a:rPr lang="es-ES" sz="1200" dirty="0">
                <a:effectLst/>
                <a:latin typeface="+mn-lt"/>
                <a:ea typeface="Microsoft JhengHei" panose="020B0604030504040204" pitchFamily="34" charset="-120"/>
              </a:rPr>
              <a:t> </a:t>
            </a:r>
            <a:r>
              <a:rPr lang="es-ES" sz="1200" dirty="0" err="1">
                <a:effectLst/>
                <a:latin typeface="+mn-lt"/>
                <a:ea typeface="Microsoft JhengHei" panose="020B0604030504040204" pitchFamily="34" charset="-120"/>
              </a:rPr>
              <a:t>bara</a:t>
            </a:r>
            <a:r>
              <a:rPr lang="es-ES" sz="1200" dirty="0">
                <a:effectLst/>
                <a:latin typeface="+mn-lt"/>
                <a:ea typeface="Microsoft JhengHei" panose="020B0604030504040204" pitchFamily="34" charset="-120"/>
              </a:rPr>
              <a:t> </a:t>
            </a:r>
            <a:r>
              <a:rPr lang="es-ES" sz="1200" dirty="0" err="1">
                <a:effectLst/>
                <a:latin typeface="+mn-lt"/>
                <a:ea typeface="Microsoft JhengHei" panose="020B0604030504040204" pitchFamily="34" charset="-120"/>
              </a:rPr>
              <a:t>buyi</a:t>
            </a:r>
            <a:r>
              <a:rPr lang="es-ES" sz="1200" dirty="0">
                <a:effectLst/>
                <a:latin typeface="+mn-lt"/>
                <a:ea typeface="Microsoft JhengHei" panose="020B0604030504040204" pitchFamily="34" charset="-120"/>
              </a:rPr>
              <a:t> </a:t>
            </a:r>
            <a:r>
              <a:rPr lang="es-ES" sz="1200" dirty="0" err="1">
                <a:effectLst/>
                <a:latin typeface="+mn-lt"/>
                <a:ea typeface="Microsoft JhengHei" panose="020B0604030504040204" pitchFamily="34" charset="-120"/>
              </a:rPr>
              <a:t>audu</a:t>
            </a:r>
            <a:endParaRPr lang="es-ES" sz="1200" dirty="0">
              <a:effectLst/>
              <a:latin typeface="+mn-lt"/>
              <a:ea typeface="Microsoft JhengHei" panose="020B0604030504040204" pitchFamily="34" charset="-120"/>
            </a:endParaRPr>
          </a:p>
          <a:p>
            <a:pPr algn="just"/>
            <a:r>
              <a:rPr lang="es-ES" sz="1200" b="1" dirty="0">
                <a:effectLst/>
                <a:latin typeface="+mn-lt"/>
                <a:ea typeface="Microsoft JhengHei" panose="020B0604030504040204" pitchFamily="34" charset="-120"/>
              </a:rPr>
              <a:t>B) </a:t>
            </a:r>
            <a:r>
              <a:rPr lang="es-ES" sz="1200" dirty="0" err="1">
                <a:latin typeface="+mn-lt"/>
                <a:ea typeface="Microsoft JhengHei" panose="020B0604030504040204" pitchFamily="34" charset="-120"/>
              </a:rPr>
              <a:t>Miu</a:t>
            </a:r>
            <a:r>
              <a:rPr lang="es-ES" sz="1200" dirty="0">
                <a:latin typeface="+mn-lt"/>
                <a:ea typeface="Microsoft JhengHei" panose="020B0604030504040204" pitchFamily="34" charset="-120"/>
              </a:rPr>
              <a:t> </a:t>
            </a:r>
            <a:r>
              <a:rPr lang="es-ES" sz="1200" dirty="0" err="1">
                <a:latin typeface="+mn-lt"/>
                <a:ea typeface="Microsoft JhengHei" panose="020B0604030504040204" pitchFamily="34" charset="-120"/>
              </a:rPr>
              <a:t>buyi</a:t>
            </a:r>
            <a:r>
              <a:rPr lang="es-ES" sz="1200" dirty="0">
                <a:latin typeface="+mn-lt"/>
                <a:ea typeface="Microsoft JhengHei" panose="020B0604030504040204" pitchFamily="34" charset="-120"/>
              </a:rPr>
              <a:t> </a:t>
            </a:r>
            <a:r>
              <a:rPr lang="es-ES" sz="1200" dirty="0" err="1">
                <a:latin typeface="+mn-lt"/>
                <a:ea typeface="Microsoft JhengHei" panose="020B0604030504040204" pitchFamily="34" charset="-120"/>
              </a:rPr>
              <a:t>mã</a:t>
            </a:r>
            <a:r>
              <a:rPr lang="es-ES" sz="1200" dirty="0">
                <a:latin typeface="+mn-lt"/>
                <a:ea typeface="Microsoft JhengHei" panose="020B0604030504040204" pitchFamily="34" charset="-120"/>
              </a:rPr>
              <a:t> buta </a:t>
            </a:r>
            <a:r>
              <a:rPr lang="es-ES" sz="1200" dirty="0" err="1">
                <a:latin typeface="+mn-lt"/>
                <a:ea typeface="Microsoft JhengHei" panose="020B0604030504040204" pitchFamily="34" charset="-120"/>
              </a:rPr>
              <a:t>jũrũ</a:t>
            </a:r>
            <a:r>
              <a:rPr lang="es-ES" sz="1200" dirty="0">
                <a:latin typeface="+mn-lt"/>
                <a:ea typeface="Microsoft JhengHei" panose="020B0604030504040204" pitchFamily="34" charset="-120"/>
              </a:rPr>
              <a:t> </a:t>
            </a:r>
            <a:r>
              <a:rPr lang="es-ES" sz="1200" dirty="0" err="1">
                <a:latin typeface="+mn-lt"/>
                <a:ea typeface="Microsoft JhengHei" panose="020B0604030504040204" pitchFamily="34" charset="-120"/>
              </a:rPr>
              <a:t>edayã</a:t>
            </a:r>
            <a:endParaRPr lang="es-ES" sz="1200" dirty="0">
              <a:latin typeface="+mn-lt"/>
              <a:ea typeface="Microsoft JhengHei" panose="020B0604030504040204" pitchFamily="34" charset="-120"/>
            </a:endParaRPr>
          </a:p>
          <a:p>
            <a:pPr algn="just"/>
            <a:r>
              <a:rPr lang="es-ES" sz="1200" b="1" dirty="0">
                <a:effectLst/>
                <a:latin typeface="+mn-lt"/>
                <a:ea typeface="Microsoft JhengHei" panose="020B0604030504040204" pitchFamily="34" charset="-120"/>
              </a:rPr>
              <a:t>C) </a:t>
            </a:r>
            <a:r>
              <a:rPr lang="es-ES" sz="1200" dirty="0" err="1">
                <a:effectLst/>
                <a:latin typeface="+mn-lt"/>
                <a:ea typeface="Microsoft JhengHei" panose="020B0604030504040204" pitchFamily="34" charset="-120"/>
              </a:rPr>
              <a:t>Akũ</a:t>
            </a:r>
            <a:r>
              <a:rPr lang="es-ES" sz="1200" dirty="0">
                <a:effectLst/>
                <a:latin typeface="+mn-lt"/>
                <a:ea typeface="Microsoft JhengHei" panose="020B0604030504040204" pitchFamily="34" charset="-120"/>
              </a:rPr>
              <a:t> </a:t>
            </a:r>
            <a:r>
              <a:rPr lang="es-ES" sz="1200" dirty="0" err="1">
                <a:effectLst/>
                <a:latin typeface="+mn-lt"/>
                <a:ea typeface="Microsoft JhengHei" panose="020B0604030504040204" pitchFamily="34" charset="-120"/>
              </a:rPr>
              <a:t>bibarã</a:t>
            </a:r>
            <a:r>
              <a:rPr lang="es-ES" sz="1200" dirty="0">
                <a:effectLst/>
                <a:latin typeface="+mn-lt"/>
                <a:ea typeface="Microsoft JhengHei" panose="020B0604030504040204" pitchFamily="34" charset="-120"/>
              </a:rPr>
              <a:t> </a:t>
            </a:r>
            <a:r>
              <a:rPr lang="es-ES" sz="1200" dirty="0" err="1">
                <a:effectLst/>
                <a:latin typeface="+mn-lt"/>
                <a:ea typeface="Microsoft JhengHei" panose="020B0604030504040204" pitchFamily="34" charset="-120"/>
              </a:rPr>
              <a:t>manyia</a:t>
            </a:r>
            <a:r>
              <a:rPr lang="es-ES" sz="1200" dirty="0">
                <a:effectLst/>
                <a:latin typeface="+mn-lt"/>
                <a:ea typeface="Microsoft JhengHei" panose="020B0604030504040204" pitchFamily="34" charset="-120"/>
              </a:rPr>
              <a:t> </a:t>
            </a:r>
            <a:r>
              <a:rPr lang="es-ES" sz="1200" dirty="0" err="1">
                <a:effectLst/>
                <a:latin typeface="+mn-lt"/>
                <a:ea typeface="Microsoft JhengHei" panose="020B0604030504040204" pitchFamily="34" charset="-120"/>
              </a:rPr>
              <a:t>miũ</a:t>
            </a:r>
            <a:r>
              <a:rPr lang="es-ES" sz="1200" dirty="0">
                <a:effectLst/>
                <a:latin typeface="+mn-lt"/>
                <a:ea typeface="Microsoft JhengHei" panose="020B0604030504040204" pitchFamily="34" charset="-120"/>
              </a:rPr>
              <a:t> </a:t>
            </a:r>
            <a:r>
              <a:rPr lang="es-ES" sz="1200" dirty="0" err="1">
                <a:effectLst/>
                <a:latin typeface="+mn-lt"/>
                <a:ea typeface="Microsoft JhengHei" panose="020B0604030504040204" pitchFamily="34" charset="-120"/>
              </a:rPr>
              <a:t>jũrũdabara</a:t>
            </a:r>
            <a:r>
              <a:rPr lang="es-ES" sz="1200" dirty="0">
                <a:effectLst/>
                <a:latin typeface="+mn-lt"/>
                <a:ea typeface="Microsoft JhengHei" panose="020B0604030504040204" pitchFamily="34" charset="-120"/>
              </a:rPr>
              <a:t> </a:t>
            </a:r>
            <a:r>
              <a:rPr lang="es-ES" sz="1200" dirty="0" err="1">
                <a:effectLst/>
                <a:latin typeface="+mn-lt"/>
                <a:ea typeface="Microsoft JhengHei" panose="020B0604030504040204" pitchFamily="34" charset="-120"/>
              </a:rPr>
              <a:t>sãwã</a:t>
            </a:r>
            <a:r>
              <a:rPr lang="es-ES" sz="1200" dirty="0">
                <a:effectLst/>
                <a:latin typeface="+mn-lt"/>
                <a:ea typeface="Microsoft JhengHei" panose="020B0604030504040204" pitchFamily="34" charset="-120"/>
              </a:rPr>
              <a:t> </a:t>
            </a:r>
            <a:r>
              <a:rPr lang="es-ES" sz="1200" dirty="0" err="1">
                <a:effectLst/>
                <a:latin typeface="+mn-lt"/>
                <a:ea typeface="Microsoft JhengHei" panose="020B0604030504040204" pitchFamily="34" charset="-120"/>
              </a:rPr>
              <a:t>ne</a:t>
            </a:r>
            <a:r>
              <a:rPr lang="es-ES" sz="1200" dirty="0">
                <a:effectLst/>
                <a:latin typeface="+mn-lt"/>
                <a:ea typeface="Microsoft JhengHei" panose="020B0604030504040204" pitchFamily="34" charset="-120"/>
              </a:rPr>
              <a:t> </a:t>
            </a:r>
            <a:r>
              <a:rPr lang="es-ES" sz="1200" dirty="0" err="1">
                <a:effectLst/>
                <a:latin typeface="+mn-lt"/>
                <a:ea typeface="Microsoft JhengHei" panose="020B0604030504040204" pitchFamily="34" charset="-120"/>
              </a:rPr>
              <a:t>jãrẽpepe</a:t>
            </a:r>
            <a:r>
              <a:rPr lang="es-ES" sz="1200" dirty="0">
                <a:effectLst/>
                <a:latin typeface="+mn-lt"/>
                <a:ea typeface="Microsoft JhengHei" panose="020B0604030504040204" pitchFamily="34" charset="-120"/>
              </a:rPr>
              <a:t> ara </a:t>
            </a:r>
            <a:r>
              <a:rPr lang="es-ES" sz="1200" dirty="0" err="1">
                <a:effectLst/>
                <a:latin typeface="+mn-lt"/>
                <a:ea typeface="Microsoft JhengHei" panose="020B0604030504040204" pitchFamily="34" charset="-120"/>
              </a:rPr>
              <a:t>bihia</a:t>
            </a:r>
            <a:r>
              <a:rPr lang="es-ES" sz="1200" dirty="0">
                <a:effectLst/>
                <a:latin typeface="+mn-lt"/>
                <a:ea typeface="Microsoft JhengHei" panose="020B0604030504040204" pitchFamily="34" charset="-120"/>
              </a:rPr>
              <a:t> </a:t>
            </a:r>
            <a:r>
              <a:rPr lang="es-ES" sz="1200" dirty="0" err="1">
                <a:effectLst/>
                <a:latin typeface="+mn-lt"/>
                <a:ea typeface="Microsoft JhengHei" panose="020B0604030504040204" pitchFamily="34" charset="-120"/>
              </a:rPr>
              <a:t>kĩrã</a:t>
            </a:r>
            <a:r>
              <a:rPr lang="es-ES" sz="1200" dirty="0">
                <a:effectLst/>
                <a:latin typeface="+mn-lt"/>
                <a:ea typeface="Microsoft JhengHei" panose="020B0604030504040204" pitchFamily="34" charset="-120"/>
              </a:rPr>
              <a:t> </a:t>
            </a:r>
            <a:r>
              <a:rPr lang="es-ES" sz="1200" dirty="0" err="1">
                <a:effectLst/>
                <a:latin typeface="+mn-lt"/>
                <a:ea typeface="Microsoft JhengHei" panose="020B0604030504040204" pitchFamily="34" charset="-120"/>
              </a:rPr>
              <a:t>abarika</a:t>
            </a:r>
            <a:r>
              <a:rPr lang="es-ES" sz="1200" dirty="0">
                <a:effectLst/>
                <a:latin typeface="+mn-lt"/>
                <a:ea typeface="Microsoft JhengHei" panose="020B0604030504040204" pitchFamily="34" charset="-120"/>
              </a:rPr>
              <a:t> </a:t>
            </a:r>
            <a:r>
              <a:rPr lang="es-ES" sz="1200" dirty="0" err="1">
                <a:effectLst/>
                <a:latin typeface="+mn-lt"/>
                <a:ea typeface="Microsoft JhengHei" panose="020B0604030504040204" pitchFamily="34" charset="-120"/>
              </a:rPr>
              <a:t>kedẽ</a:t>
            </a:r>
            <a:r>
              <a:rPr lang="es-ES" sz="1200" dirty="0">
                <a:effectLst/>
                <a:latin typeface="+mn-lt"/>
                <a:ea typeface="Microsoft JhengHei" panose="020B0604030504040204" pitchFamily="34" charset="-120"/>
              </a:rPr>
              <a:t> </a:t>
            </a:r>
            <a:r>
              <a:rPr lang="es-ES" sz="1200" dirty="0" err="1">
                <a:effectLst/>
                <a:latin typeface="+mn-lt"/>
                <a:ea typeface="Microsoft JhengHei" panose="020B0604030504040204" pitchFamily="34" charset="-120"/>
              </a:rPr>
              <a:t>amba</a:t>
            </a:r>
            <a:r>
              <a:rPr lang="es-ES" sz="1200" dirty="0">
                <a:effectLst/>
                <a:latin typeface="+mn-lt"/>
                <a:ea typeface="Microsoft JhengHei" panose="020B0604030504040204" pitchFamily="34" charset="-120"/>
              </a:rPr>
              <a:t> bue </a:t>
            </a:r>
            <a:r>
              <a:rPr lang="es-ES" sz="1200" dirty="0" err="1">
                <a:effectLst/>
                <a:latin typeface="+mn-lt"/>
                <a:ea typeface="Microsoft JhengHei" panose="020B0604030504040204" pitchFamily="34" charset="-120"/>
              </a:rPr>
              <a:t>ũa</a:t>
            </a:r>
            <a:r>
              <a:rPr lang="es-ES" sz="1200" dirty="0">
                <a:effectLst/>
                <a:latin typeface="+mn-lt"/>
                <a:ea typeface="Microsoft JhengHei" panose="020B0604030504040204" pitchFamily="34" charset="-120"/>
              </a:rPr>
              <a:t> </a:t>
            </a:r>
            <a:r>
              <a:rPr lang="es-ES" sz="1200" dirty="0" err="1">
                <a:effectLst/>
                <a:latin typeface="+mn-lt"/>
                <a:ea typeface="Microsoft JhengHei" panose="020B0604030504040204" pitchFamily="34" charset="-120"/>
              </a:rPr>
              <a:t>kera</a:t>
            </a:r>
            <a:r>
              <a:rPr lang="es-ES" sz="1200" dirty="0">
                <a:effectLst/>
                <a:latin typeface="+mn-lt"/>
                <a:ea typeface="Microsoft JhengHei" panose="020B0604030504040204" pitchFamily="34" charset="-120"/>
              </a:rPr>
              <a:t> barita</a:t>
            </a:r>
          </a:p>
          <a:p>
            <a:pPr algn="just"/>
            <a:endParaRPr lang="es-ES" sz="1200" b="1" dirty="0">
              <a:latin typeface="+mn-lt"/>
              <a:ea typeface="Microsoft JhengHei" panose="020B0604030504040204" pitchFamily="34" charset="-120"/>
            </a:endParaRPr>
          </a:p>
          <a:p>
            <a:pPr algn="just"/>
            <a:r>
              <a:rPr lang="es-ES" sz="1200" b="1" dirty="0">
                <a:effectLst/>
                <a:latin typeface="+mn-lt"/>
                <a:ea typeface="Microsoft JhengHei" panose="020B0604030504040204" pitchFamily="34" charset="-120"/>
              </a:rPr>
              <a:t>D) </a:t>
            </a:r>
            <a:r>
              <a:rPr lang="es-ES" sz="1200" dirty="0" err="1">
                <a:effectLst/>
                <a:latin typeface="+mn-lt"/>
                <a:ea typeface="Microsoft JhengHei" panose="020B0604030504040204" pitchFamily="34" charset="-120"/>
              </a:rPr>
              <a:t>Jũrũi</a:t>
            </a:r>
            <a:r>
              <a:rPr lang="es-ES" sz="1200" dirty="0">
                <a:effectLst/>
                <a:latin typeface="+mn-lt"/>
                <a:ea typeface="Microsoft JhengHei" panose="020B0604030504040204" pitchFamily="34" charset="-120"/>
              </a:rPr>
              <a:t> </a:t>
            </a:r>
            <a:r>
              <a:rPr lang="es-ES" sz="1200" dirty="0" err="1">
                <a:effectLst/>
                <a:latin typeface="+mn-lt"/>
                <a:ea typeface="Microsoft JhengHei" panose="020B0604030504040204" pitchFamily="34" charset="-120"/>
              </a:rPr>
              <a:t>bara</a:t>
            </a:r>
            <a:r>
              <a:rPr lang="es-ES" sz="1200" dirty="0">
                <a:effectLst/>
                <a:latin typeface="+mn-lt"/>
                <a:ea typeface="Microsoft JhengHei" panose="020B0604030504040204" pitchFamily="34" charset="-120"/>
              </a:rPr>
              <a:t> </a:t>
            </a:r>
            <a:r>
              <a:rPr lang="es-ES" sz="1200" dirty="0" err="1">
                <a:effectLst/>
                <a:latin typeface="+mn-lt"/>
                <a:ea typeface="Microsoft JhengHei" panose="020B0604030504040204" pitchFamily="34" charset="-120"/>
              </a:rPr>
              <a:t>kãrẽ</a:t>
            </a:r>
            <a:r>
              <a:rPr lang="es-ES" sz="1200" dirty="0">
                <a:effectLst/>
                <a:latin typeface="+mn-lt"/>
                <a:ea typeface="Microsoft JhengHei" panose="020B0604030504040204" pitchFamily="34" charset="-120"/>
              </a:rPr>
              <a:t> </a:t>
            </a:r>
            <a:r>
              <a:rPr lang="es-ES" sz="1200" dirty="0" err="1">
                <a:effectLst/>
                <a:latin typeface="+mn-lt"/>
                <a:ea typeface="Microsoft JhengHei" panose="020B0604030504040204" pitchFamily="34" charset="-120"/>
              </a:rPr>
              <a:t>kĩrãka</a:t>
            </a:r>
            <a:r>
              <a:rPr lang="es-ES" sz="1200" dirty="0">
                <a:effectLst/>
                <a:latin typeface="+mn-lt"/>
                <a:ea typeface="Microsoft JhengHei" panose="020B0604030504040204" pitchFamily="34" charset="-120"/>
              </a:rPr>
              <a:t> </a:t>
            </a:r>
            <a:r>
              <a:rPr lang="es-ES" sz="1200" dirty="0" err="1">
                <a:effectLst/>
                <a:latin typeface="+mn-lt"/>
                <a:ea typeface="Microsoft JhengHei" panose="020B0604030504040204" pitchFamily="34" charset="-120"/>
              </a:rPr>
              <a:t>wã</a:t>
            </a:r>
            <a:r>
              <a:rPr lang="es-ES" sz="1200" dirty="0">
                <a:effectLst/>
                <a:latin typeface="+mn-lt"/>
                <a:ea typeface="Microsoft JhengHei" panose="020B0604030504040204" pitchFamily="34" charset="-120"/>
              </a:rPr>
              <a:t> </a:t>
            </a:r>
            <a:r>
              <a:rPr lang="es-ES" sz="1200" dirty="0" err="1">
                <a:effectLst/>
                <a:latin typeface="+mn-lt"/>
                <a:ea typeface="Microsoft JhengHei" panose="020B0604030504040204" pitchFamily="34" charset="-120"/>
              </a:rPr>
              <a:t>jũbita</a:t>
            </a:r>
            <a:r>
              <a:rPr lang="es-ES" sz="1200" dirty="0">
                <a:effectLst/>
                <a:latin typeface="+mn-lt"/>
                <a:ea typeface="Microsoft JhengHei" panose="020B0604030504040204" pitchFamily="34" charset="-120"/>
              </a:rPr>
              <a:t> </a:t>
            </a:r>
            <a:r>
              <a:rPr lang="es-ES" sz="1200" dirty="0" err="1">
                <a:effectLst/>
                <a:latin typeface="+mn-lt"/>
                <a:ea typeface="Microsoft JhengHei" panose="020B0604030504040204" pitchFamily="34" charset="-120"/>
              </a:rPr>
              <a:t>mãũ</a:t>
            </a:r>
            <a:r>
              <a:rPr lang="es-ES" sz="1200" dirty="0">
                <a:effectLst/>
                <a:latin typeface="+mn-lt"/>
                <a:ea typeface="Microsoft JhengHei" panose="020B0604030504040204" pitchFamily="34" charset="-120"/>
              </a:rPr>
              <a:t> </a:t>
            </a:r>
            <a:r>
              <a:rPr lang="es-ES" sz="1200" dirty="0" err="1">
                <a:effectLst/>
                <a:latin typeface="+mn-lt"/>
                <a:ea typeface="Microsoft JhengHei" panose="020B0604030504040204" pitchFamily="34" charset="-120"/>
              </a:rPr>
              <a:t>awara</a:t>
            </a:r>
            <a:r>
              <a:rPr lang="es-ES" sz="1200" dirty="0">
                <a:effectLst/>
                <a:latin typeface="+mn-lt"/>
                <a:ea typeface="Microsoft JhengHei" panose="020B0604030504040204" pitchFamily="34" charset="-120"/>
              </a:rPr>
              <a:t> </a:t>
            </a:r>
            <a:r>
              <a:rPr lang="es-ES" sz="1200" dirty="0" err="1">
                <a:effectLst/>
                <a:latin typeface="+mn-lt"/>
                <a:ea typeface="Microsoft JhengHei" panose="020B0604030504040204" pitchFamily="34" charset="-120"/>
              </a:rPr>
              <a:t>sawã</a:t>
            </a:r>
            <a:r>
              <a:rPr lang="es-ES" sz="1200" dirty="0">
                <a:effectLst/>
                <a:latin typeface="+mn-lt"/>
                <a:ea typeface="Microsoft JhengHei" panose="020B0604030504040204" pitchFamily="34" charset="-120"/>
              </a:rPr>
              <a:t> </a:t>
            </a:r>
            <a:r>
              <a:rPr lang="es-ES" sz="1200" dirty="0" err="1">
                <a:effectLst/>
                <a:latin typeface="+mn-lt"/>
                <a:ea typeface="Microsoft JhengHei" panose="020B0604030504040204" pitchFamily="34" charset="-120"/>
              </a:rPr>
              <a:t>biabita</a:t>
            </a:r>
            <a:endParaRPr lang="es-MX" sz="1200" kern="100" dirty="0">
              <a:effectLst/>
              <a:latin typeface="+mn-lt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80" name="CuadroTexto 79">
            <a:extLst>
              <a:ext uri="{FF2B5EF4-FFF2-40B4-BE49-F238E27FC236}">
                <a16:creationId xmlns:a16="http://schemas.microsoft.com/office/drawing/2014/main" id="{DE592A9C-6546-0A97-8AE3-A1F58ABC479B}"/>
              </a:ext>
            </a:extLst>
          </p:cNvPr>
          <p:cNvSpPr txBox="1"/>
          <p:nvPr/>
        </p:nvSpPr>
        <p:spPr>
          <a:xfrm>
            <a:off x="2524842" y="5292610"/>
            <a:ext cx="3886200" cy="3273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s-CO" kern="100" dirty="0" err="1"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K</a:t>
            </a:r>
            <a:r>
              <a:rPr lang="es-CO" b="1" kern="100" dirty="0" err="1">
                <a:effectLst/>
                <a:latin typeface="Arial Rounded MT Bold" panose="020F07040305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ā</a:t>
            </a:r>
            <a:r>
              <a:rPr lang="es-CO" kern="100" dirty="0" err="1"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</a:t>
            </a:r>
            <a:r>
              <a:rPr lang="es-CO" b="1" kern="100" dirty="0" err="1">
                <a:effectLst/>
                <a:latin typeface="Arial Rounded MT Bold" panose="020F07040305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ē</a:t>
            </a:r>
            <a:r>
              <a:rPr lang="es-CO" kern="100" dirty="0" err="1"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ta</a:t>
            </a:r>
            <a:r>
              <a:rPr lang="es-CO" kern="100" dirty="0"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CO" kern="100" dirty="0" err="1"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oKawa</a:t>
            </a:r>
            <a:r>
              <a:rPr lang="es-CO" kern="100" dirty="0"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CO" kern="100" dirty="0" err="1"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busawaita</a:t>
            </a:r>
            <a:r>
              <a:rPr lang="es-CO" kern="100" dirty="0">
                <a:effectLst/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endParaRPr lang="es-MX" kern="100" dirty="0">
              <a:effectLst/>
              <a:latin typeface="Arial Rounded MT Bold" panose="020F07040305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81" name="Imagen 80">
            <a:extLst>
              <a:ext uri="{FF2B5EF4-FFF2-40B4-BE49-F238E27FC236}">
                <a16:creationId xmlns:a16="http://schemas.microsoft.com/office/drawing/2014/main" id="{95EF1790-8D50-AD88-2AF6-01232D6098B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41442" y="5531925"/>
            <a:ext cx="889203" cy="63514"/>
          </a:xfrm>
          <a:prstGeom prst="rect">
            <a:avLst/>
          </a:prstGeom>
        </p:spPr>
      </p:pic>
      <p:sp>
        <p:nvSpPr>
          <p:cNvPr id="82" name="CuadroTexto 81">
            <a:extLst>
              <a:ext uri="{FF2B5EF4-FFF2-40B4-BE49-F238E27FC236}">
                <a16:creationId xmlns:a16="http://schemas.microsoft.com/office/drawing/2014/main" id="{4E52565B-A77E-2433-CEA0-792B671EBF10}"/>
              </a:ext>
            </a:extLst>
          </p:cNvPr>
          <p:cNvSpPr txBox="1"/>
          <p:nvPr/>
        </p:nvSpPr>
        <p:spPr>
          <a:xfrm>
            <a:off x="2518218" y="6846014"/>
            <a:ext cx="38862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dirty="0" err="1"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K</a:t>
            </a:r>
            <a:r>
              <a:rPr lang="es-CO" b="1" dirty="0" err="1"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ā</a:t>
            </a:r>
            <a:r>
              <a:rPr lang="es-CO" dirty="0" err="1"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</a:t>
            </a:r>
            <a:r>
              <a:rPr lang="es-CO" b="1" dirty="0" err="1"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ē</a:t>
            </a:r>
            <a:r>
              <a:rPr lang="es-CO" dirty="0" err="1"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ta</a:t>
            </a:r>
            <a:r>
              <a:rPr lang="es-CO" dirty="0"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CO" dirty="0" err="1"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oibarata</a:t>
            </a:r>
            <a:endParaRPr lang="es-CO" dirty="0">
              <a:latin typeface="Arial Rounded MT Bold" panose="020F07040305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83" name="Imagen 82">
            <a:extLst>
              <a:ext uri="{FF2B5EF4-FFF2-40B4-BE49-F238E27FC236}">
                <a16:creationId xmlns:a16="http://schemas.microsoft.com/office/drawing/2014/main" id="{9BD60DCC-6B93-552A-50F4-3409E3D7D5C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34818" y="7085329"/>
            <a:ext cx="889203" cy="63514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6C85AB4-7041-B1A0-B5B5-FED40CE36A94}"/>
              </a:ext>
            </a:extLst>
          </p:cNvPr>
          <p:cNvSpPr txBox="1"/>
          <p:nvPr/>
        </p:nvSpPr>
        <p:spPr>
          <a:xfrm>
            <a:off x="191068" y="2891341"/>
            <a:ext cx="53412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000" b="1" dirty="0">
                <a:latin typeface="Arial Rounded MT Bold" panose="020F0704030504030204" pitchFamily="34" charset="0"/>
              </a:rPr>
              <a:t>1.</a:t>
            </a:r>
            <a:endParaRPr lang="es-MX" sz="3000" b="1" dirty="0">
              <a:latin typeface="Arial Rounded MT Bold" panose="020F070403050403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8DC85A4-1950-7DF8-86A0-FF80A01BE186}"/>
              </a:ext>
            </a:extLst>
          </p:cNvPr>
          <p:cNvSpPr txBox="1"/>
          <p:nvPr/>
        </p:nvSpPr>
        <p:spPr>
          <a:xfrm>
            <a:off x="193340" y="5655016"/>
            <a:ext cx="53412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000" b="1" dirty="0">
                <a:latin typeface="Arial Rounded MT Bold" panose="020F0704030504030204" pitchFamily="34" charset="0"/>
              </a:rPr>
              <a:t>2.</a:t>
            </a:r>
            <a:endParaRPr lang="es-MX" sz="3000" b="1" dirty="0">
              <a:latin typeface="Arial Rounded MT Bold" panose="020F070403050403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C0922A6-C392-7703-D48A-1CDDA36120CE}"/>
              </a:ext>
            </a:extLst>
          </p:cNvPr>
          <p:cNvSpPr txBox="1"/>
          <p:nvPr/>
        </p:nvSpPr>
        <p:spPr>
          <a:xfrm>
            <a:off x="195612" y="7209015"/>
            <a:ext cx="53412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000" b="1" dirty="0">
                <a:latin typeface="Arial Rounded MT Bold" panose="020F0704030504030204" pitchFamily="34" charset="0"/>
              </a:rPr>
              <a:t>3.</a:t>
            </a:r>
            <a:endParaRPr lang="es-MX" sz="30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237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Imagen 78">
            <a:extLst>
              <a:ext uri="{FF2B5EF4-FFF2-40B4-BE49-F238E27FC236}">
                <a16:creationId xmlns:a16="http://schemas.microsoft.com/office/drawing/2014/main" id="{2B4C076A-9001-5043-08EE-F5F97D2304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656" y="7120737"/>
            <a:ext cx="6338744" cy="2858151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137ADD7A-B578-4EF1-8CEB-E7F81083E6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589273" cy="251517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4ECFB194-0CDD-BB14-658C-6F7D528CFE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6432" y="1602739"/>
            <a:ext cx="584333" cy="647848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0CE3C516-0A05-CA47-3EB8-E55F46427E17}"/>
              </a:ext>
            </a:extLst>
          </p:cNvPr>
          <p:cNvSpPr txBox="1"/>
          <p:nvPr/>
        </p:nvSpPr>
        <p:spPr>
          <a:xfrm>
            <a:off x="2456211" y="1904699"/>
            <a:ext cx="38862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latin typeface="Arial Rounded MT Bold" panose="020F0704030504030204" pitchFamily="34" charset="0"/>
              </a:rPr>
              <a:t>Tema 2: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D92EBCE7-9147-39C3-632A-5142697206ED}"/>
              </a:ext>
            </a:extLst>
          </p:cNvPr>
          <p:cNvSpPr txBox="1"/>
          <p:nvPr/>
        </p:nvSpPr>
        <p:spPr>
          <a:xfrm>
            <a:off x="3336803" y="1922659"/>
            <a:ext cx="3886200" cy="2937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s-CO" sz="1200" kern="100" dirty="0"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Identificación de elementos básicos</a:t>
            </a:r>
            <a:endParaRPr lang="es-MX" sz="1200" kern="100" dirty="0">
              <a:effectLst/>
              <a:latin typeface="+mn-lt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9F88E81A-1F74-905A-6BFE-FFE1DA1ACC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48764" y="2175908"/>
            <a:ext cx="2032463" cy="63514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9DF8836B-E13B-026B-2B3A-D57BD776A1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9052" y="2549099"/>
            <a:ext cx="2540579" cy="1206775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AB8623BD-42EF-6B76-3C0E-282EB13690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0356" y="2772925"/>
            <a:ext cx="584333" cy="609739"/>
          </a:xfrm>
          <a:prstGeom prst="rect">
            <a:avLst/>
          </a:prstGeom>
        </p:spPr>
      </p:pic>
      <p:sp>
        <p:nvSpPr>
          <p:cNvPr id="27" name="CuadroTexto 26">
            <a:extLst>
              <a:ext uri="{FF2B5EF4-FFF2-40B4-BE49-F238E27FC236}">
                <a16:creationId xmlns:a16="http://schemas.microsoft.com/office/drawing/2014/main" id="{15C18167-FAA3-B03D-5613-6880C275037C}"/>
              </a:ext>
            </a:extLst>
          </p:cNvPr>
          <p:cNvSpPr txBox="1"/>
          <p:nvPr/>
        </p:nvSpPr>
        <p:spPr>
          <a:xfrm>
            <a:off x="2521527" y="2968944"/>
            <a:ext cx="38862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200" dirty="0"/>
              <a:t>Códigos</a:t>
            </a:r>
          </a:p>
          <a:p>
            <a:endParaRPr lang="es-MX" sz="1200" dirty="0"/>
          </a:p>
          <a:p>
            <a:r>
              <a:rPr lang="es-MX" sz="1200" dirty="0"/>
              <a:t>2.1.1. Movimiento</a:t>
            </a:r>
          </a:p>
          <a:p>
            <a:r>
              <a:rPr lang="es-MX" sz="1200" dirty="0"/>
              <a:t>2.1.2. Apariencia</a:t>
            </a:r>
          </a:p>
          <a:p>
            <a:r>
              <a:rPr lang="es-MX" sz="1200" dirty="0"/>
              <a:t>2.1.3. Sonido</a:t>
            </a:r>
          </a:p>
          <a:p>
            <a:r>
              <a:rPr lang="es-MX" sz="1200" dirty="0"/>
              <a:t>2.1.4. Eventos</a:t>
            </a:r>
          </a:p>
          <a:p>
            <a:r>
              <a:rPr lang="es-ES" sz="1200" kern="100" dirty="0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2.1.5. Control</a:t>
            </a:r>
          </a:p>
          <a:p>
            <a:r>
              <a:rPr lang="es-ES" sz="1200" kern="100" dirty="0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2.1.6. Sensores</a:t>
            </a:r>
          </a:p>
          <a:p>
            <a:r>
              <a:rPr lang="es-ES" sz="1200" kern="100" dirty="0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2.1.7. Operadores</a:t>
            </a:r>
          </a:p>
          <a:p>
            <a:r>
              <a:rPr lang="es-ES" sz="1200" kern="100" dirty="0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2.1.8. Variables</a:t>
            </a:r>
          </a:p>
          <a:p>
            <a:r>
              <a:rPr lang="es-ES" sz="1200" kern="100" dirty="0"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2.1.9. Mis bloques</a:t>
            </a:r>
            <a:endParaRPr lang="es-MX" sz="1200" kern="100" dirty="0">
              <a:effectLst/>
              <a:latin typeface="+mn-lt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7CD58808-DF82-F4E8-6CCA-13B18C305383}"/>
              </a:ext>
            </a:extLst>
          </p:cNvPr>
          <p:cNvSpPr txBox="1"/>
          <p:nvPr/>
        </p:nvSpPr>
        <p:spPr>
          <a:xfrm>
            <a:off x="2521527" y="2529529"/>
            <a:ext cx="3886200" cy="3273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s-CO" kern="100" dirty="0"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Contenidos</a:t>
            </a:r>
            <a:endParaRPr lang="es-MX" kern="100" dirty="0">
              <a:effectLst/>
              <a:latin typeface="Arial Rounded MT Bold" panose="020F07040305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id="{00DA3981-44AD-A1CC-3AC2-BA3A23BE4F5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38127" y="2787894"/>
            <a:ext cx="889203" cy="63514"/>
          </a:xfrm>
          <a:prstGeom prst="rect">
            <a:avLst/>
          </a:prstGeom>
        </p:spPr>
      </p:pic>
      <p:pic>
        <p:nvPicPr>
          <p:cNvPr id="65" name="Imagen 64">
            <a:extLst>
              <a:ext uri="{FF2B5EF4-FFF2-40B4-BE49-F238E27FC236}">
                <a16:creationId xmlns:a16="http://schemas.microsoft.com/office/drawing/2014/main" id="{003D9735-3320-5DB1-816B-DF49B579C94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19052" y="5311697"/>
            <a:ext cx="2527876" cy="1206775"/>
          </a:xfrm>
          <a:prstGeom prst="rect">
            <a:avLst/>
          </a:prstGeom>
        </p:spPr>
      </p:pic>
      <p:sp>
        <p:nvSpPr>
          <p:cNvPr id="67" name="CuadroTexto 66">
            <a:extLst>
              <a:ext uri="{FF2B5EF4-FFF2-40B4-BE49-F238E27FC236}">
                <a16:creationId xmlns:a16="http://schemas.microsoft.com/office/drawing/2014/main" id="{DA67EE52-6A4E-0173-3857-68BBEADA5585}"/>
              </a:ext>
            </a:extLst>
          </p:cNvPr>
          <p:cNvSpPr txBox="1"/>
          <p:nvPr/>
        </p:nvSpPr>
        <p:spPr>
          <a:xfrm>
            <a:off x="2548764" y="5603793"/>
            <a:ext cx="4875142" cy="8140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s-ES" sz="1200" dirty="0">
                <a:latin typeface="+mj-lt"/>
                <a:ea typeface="Microsoft JhengHei" panose="020B0604030504040204" pitchFamily="34" charset="-120"/>
              </a:rPr>
              <a:t>El estudiante: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s-ES" sz="1200" dirty="0">
                <a:latin typeface="+mj-lt"/>
                <a:ea typeface="Microsoft JhengHei" panose="020B0604030504040204" pitchFamily="34" charset="-120"/>
              </a:rPr>
              <a:t>Identificará las herramientas y elementos básicos en la barra de herramientas</a:t>
            </a:r>
            <a:endParaRPr lang="es-MX" sz="1200" dirty="0">
              <a:latin typeface="+mj-lt"/>
            </a:endParaRPr>
          </a:p>
        </p:txBody>
      </p:sp>
      <p:pic>
        <p:nvPicPr>
          <p:cNvPr id="69" name="Imagen 68">
            <a:extLst>
              <a:ext uri="{FF2B5EF4-FFF2-40B4-BE49-F238E27FC236}">
                <a16:creationId xmlns:a16="http://schemas.microsoft.com/office/drawing/2014/main" id="{95B55860-C8E3-D041-3FC8-302994A1C0A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48317" y="5512924"/>
            <a:ext cx="546224" cy="635145"/>
          </a:xfrm>
          <a:prstGeom prst="rect">
            <a:avLst/>
          </a:prstGeom>
        </p:spPr>
      </p:pic>
      <p:pic>
        <p:nvPicPr>
          <p:cNvPr id="71" name="Imagen 70">
            <a:extLst>
              <a:ext uri="{FF2B5EF4-FFF2-40B4-BE49-F238E27FC236}">
                <a16:creationId xmlns:a16="http://schemas.microsoft.com/office/drawing/2014/main" id="{ADBD6719-158A-126C-CD97-0BA78758912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19052" y="6887859"/>
            <a:ext cx="2527876" cy="1194072"/>
          </a:xfrm>
          <a:prstGeom prst="rect">
            <a:avLst/>
          </a:prstGeom>
        </p:spPr>
      </p:pic>
      <p:pic>
        <p:nvPicPr>
          <p:cNvPr id="73" name="Imagen 72">
            <a:extLst>
              <a:ext uri="{FF2B5EF4-FFF2-40B4-BE49-F238E27FC236}">
                <a16:creationId xmlns:a16="http://schemas.microsoft.com/office/drawing/2014/main" id="{E8EB8DC1-D0EE-3CBA-46AE-34F9DD01D49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46693" y="7163535"/>
            <a:ext cx="609739" cy="622442"/>
          </a:xfrm>
          <a:prstGeom prst="rect">
            <a:avLst/>
          </a:prstGeom>
        </p:spPr>
      </p:pic>
      <p:sp>
        <p:nvSpPr>
          <p:cNvPr id="75" name="CuadroTexto 74">
            <a:extLst>
              <a:ext uri="{FF2B5EF4-FFF2-40B4-BE49-F238E27FC236}">
                <a16:creationId xmlns:a16="http://schemas.microsoft.com/office/drawing/2014/main" id="{6E3E8639-4C8B-DD47-1C60-DDEFA4BD3F4F}"/>
              </a:ext>
            </a:extLst>
          </p:cNvPr>
          <p:cNvSpPr txBox="1"/>
          <p:nvPr/>
        </p:nvSpPr>
        <p:spPr>
          <a:xfrm>
            <a:off x="2524842" y="7183029"/>
            <a:ext cx="505194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200" dirty="0">
                <a:effectLst/>
                <a:latin typeface="+mn-lt"/>
                <a:ea typeface="Microsoft JhengHei" panose="020B0604030504040204" pitchFamily="34" charset="-120"/>
              </a:rPr>
              <a:t>A partir de un ejemplo proporcionado por el docente-facilitador</a:t>
            </a:r>
          </a:p>
          <a:p>
            <a:pPr algn="just"/>
            <a:endParaRPr lang="es-ES" sz="1200" dirty="0">
              <a:effectLst/>
              <a:latin typeface="+mn-lt"/>
              <a:ea typeface="Microsoft JhengHei" panose="020B0604030504040204" pitchFamily="34" charset="-120"/>
            </a:endParaRPr>
          </a:p>
          <a:p>
            <a:pPr algn="just"/>
            <a:r>
              <a:rPr lang="es-ES" sz="1200" b="1" dirty="0">
                <a:effectLst/>
                <a:latin typeface="+mn-lt"/>
                <a:ea typeface="Microsoft JhengHei" panose="020B0604030504040204" pitchFamily="34" charset="-120"/>
              </a:rPr>
              <a:t>A) </a:t>
            </a:r>
            <a:r>
              <a:rPr lang="es-ES" sz="1200" dirty="0">
                <a:effectLst/>
                <a:latin typeface="+mn-lt"/>
                <a:ea typeface="Microsoft JhengHei" panose="020B0604030504040204" pitchFamily="34" charset="-120"/>
              </a:rPr>
              <a:t>Identificar un entorno</a:t>
            </a:r>
          </a:p>
          <a:p>
            <a:pPr algn="just"/>
            <a:r>
              <a:rPr lang="es-ES" sz="1200" b="1" dirty="0">
                <a:effectLst/>
                <a:latin typeface="+mn-lt"/>
                <a:ea typeface="Microsoft JhengHei" panose="020B0604030504040204" pitchFamily="34" charset="-120"/>
              </a:rPr>
              <a:t>B) </a:t>
            </a:r>
            <a:r>
              <a:rPr lang="es-ES" sz="1200" dirty="0">
                <a:effectLst/>
                <a:latin typeface="+mn-lt"/>
                <a:ea typeface="Microsoft JhengHei" panose="020B0604030504040204" pitchFamily="34" charset="-120"/>
              </a:rPr>
              <a:t>Elegir un personaje</a:t>
            </a:r>
          </a:p>
          <a:p>
            <a:pPr algn="just"/>
            <a:r>
              <a:rPr lang="es-ES" sz="1200" b="1" dirty="0">
                <a:effectLst/>
                <a:latin typeface="+mn-lt"/>
                <a:ea typeface="Microsoft JhengHei" panose="020B0604030504040204" pitchFamily="34" charset="-120"/>
              </a:rPr>
              <a:t>C) </a:t>
            </a:r>
            <a:r>
              <a:rPr lang="es-ES" sz="1200" dirty="0">
                <a:effectLst/>
                <a:latin typeface="+mn-lt"/>
                <a:ea typeface="Microsoft JhengHei" panose="020B0604030504040204" pitchFamily="34" charset="-120"/>
              </a:rPr>
              <a:t>Representar con el personaje y el contexto un proceso de selección-clasificación</a:t>
            </a:r>
          </a:p>
          <a:p>
            <a:pPr algn="just"/>
            <a:r>
              <a:rPr lang="es-ES" sz="1200" b="1" dirty="0">
                <a:effectLst/>
                <a:latin typeface="+mn-lt"/>
                <a:ea typeface="Microsoft JhengHei" panose="020B0604030504040204" pitchFamily="34" charset="-120"/>
              </a:rPr>
              <a:t>D) </a:t>
            </a:r>
            <a:r>
              <a:rPr lang="es-ES" sz="1200" dirty="0">
                <a:effectLst/>
                <a:latin typeface="+mn-lt"/>
                <a:ea typeface="Microsoft JhengHei" panose="020B0604030504040204" pitchFamily="34" charset="-120"/>
              </a:rPr>
              <a:t>Definir un disfraz y un sonido</a:t>
            </a:r>
            <a:endParaRPr lang="es-MX" sz="1200" kern="100" dirty="0">
              <a:effectLst/>
              <a:latin typeface="+mn-lt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80" name="CuadroTexto 79">
            <a:extLst>
              <a:ext uri="{FF2B5EF4-FFF2-40B4-BE49-F238E27FC236}">
                <a16:creationId xmlns:a16="http://schemas.microsoft.com/office/drawing/2014/main" id="{DE592A9C-6546-0A97-8AE3-A1F58ABC479B}"/>
              </a:ext>
            </a:extLst>
          </p:cNvPr>
          <p:cNvSpPr txBox="1"/>
          <p:nvPr/>
        </p:nvSpPr>
        <p:spPr>
          <a:xfrm>
            <a:off x="2524842" y="5292610"/>
            <a:ext cx="3886200" cy="3273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s-CO" kern="100" dirty="0"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Objetivo específico</a:t>
            </a:r>
            <a:endParaRPr lang="es-MX" kern="100" dirty="0">
              <a:effectLst/>
              <a:latin typeface="Arial Rounded MT Bold" panose="020F07040305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81" name="Imagen 80">
            <a:extLst>
              <a:ext uri="{FF2B5EF4-FFF2-40B4-BE49-F238E27FC236}">
                <a16:creationId xmlns:a16="http://schemas.microsoft.com/office/drawing/2014/main" id="{95EF1790-8D50-AD88-2AF6-01232D6098B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41442" y="5531925"/>
            <a:ext cx="889203" cy="63514"/>
          </a:xfrm>
          <a:prstGeom prst="rect">
            <a:avLst/>
          </a:prstGeom>
        </p:spPr>
      </p:pic>
      <p:sp>
        <p:nvSpPr>
          <p:cNvPr id="82" name="CuadroTexto 81">
            <a:extLst>
              <a:ext uri="{FF2B5EF4-FFF2-40B4-BE49-F238E27FC236}">
                <a16:creationId xmlns:a16="http://schemas.microsoft.com/office/drawing/2014/main" id="{4E52565B-A77E-2433-CEA0-792B671EBF10}"/>
              </a:ext>
            </a:extLst>
          </p:cNvPr>
          <p:cNvSpPr txBox="1"/>
          <p:nvPr/>
        </p:nvSpPr>
        <p:spPr>
          <a:xfrm>
            <a:off x="2518218" y="6846014"/>
            <a:ext cx="38862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dirty="0"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Actividades</a:t>
            </a:r>
            <a:endParaRPr lang="es-MX" dirty="0">
              <a:latin typeface="Arial Rounded MT Bold" panose="020F0704030504030204" pitchFamily="34" charset="0"/>
            </a:endParaRPr>
          </a:p>
        </p:txBody>
      </p:sp>
      <p:pic>
        <p:nvPicPr>
          <p:cNvPr id="83" name="Imagen 82">
            <a:extLst>
              <a:ext uri="{FF2B5EF4-FFF2-40B4-BE49-F238E27FC236}">
                <a16:creationId xmlns:a16="http://schemas.microsoft.com/office/drawing/2014/main" id="{9BD60DCC-6B93-552A-50F4-3409E3D7D5C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34818" y="7085329"/>
            <a:ext cx="889203" cy="63514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6C85AB4-7041-B1A0-B5B5-FED40CE36A94}"/>
              </a:ext>
            </a:extLst>
          </p:cNvPr>
          <p:cNvSpPr txBox="1"/>
          <p:nvPr/>
        </p:nvSpPr>
        <p:spPr>
          <a:xfrm>
            <a:off x="191068" y="2891341"/>
            <a:ext cx="53412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000" b="1" dirty="0">
                <a:latin typeface="Arial Rounded MT Bold" panose="020F0704030504030204" pitchFamily="34" charset="0"/>
              </a:rPr>
              <a:t>1.</a:t>
            </a:r>
            <a:endParaRPr lang="es-MX" sz="3000" b="1" dirty="0">
              <a:latin typeface="Arial Rounded MT Bold" panose="020F070403050403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8DC85A4-1950-7DF8-86A0-FF80A01BE186}"/>
              </a:ext>
            </a:extLst>
          </p:cNvPr>
          <p:cNvSpPr txBox="1"/>
          <p:nvPr/>
        </p:nvSpPr>
        <p:spPr>
          <a:xfrm>
            <a:off x="193340" y="5655016"/>
            <a:ext cx="53412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000" b="1" dirty="0">
                <a:latin typeface="Arial Rounded MT Bold" panose="020F0704030504030204" pitchFamily="34" charset="0"/>
              </a:rPr>
              <a:t>2.</a:t>
            </a:r>
            <a:endParaRPr lang="es-MX" sz="3000" b="1" dirty="0">
              <a:latin typeface="Arial Rounded MT Bold" panose="020F070403050403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C0922A6-C392-7703-D48A-1CDDA36120CE}"/>
              </a:ext>
            </a:extLst>
          </p:cNvPr>
          <p:cNvSpPr txBox="1"/>
          <p:nvPr/>
        </p:nvSpPr>
        <p:spPr>
          <a:xfrm>
            <a:off x="195612" y="7209015"/>
            <a:ext cx="53412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000" b="1" dirty="0">
                <a:latin typeface="Arial Rounded MT Bold" panose="020F0704030504030204" pitchFamily="34" charset="0"/>
              </a:rPr>
              <a:t>3.</a:t>
            </a:r>
            <a:endParaRPr lang="es-MX" sz="30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796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37ADD7A-B578-4EF1-8CEB-E7F81083E6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589273" cy="2515173"/>
          </a:xfrm>
          <a:prstGeom prst="rect">
            <a:avLst/>
          </a:prstGeom>
        </p:spPr>
      </p:pic>
      <p:pic>
        <p:nvPicPr>
          <p:cNvPr id="94" name="Imagen 93">
            <a:extLst>
              <a:ext uri="{FF2B5EF4-FFF2-40B4-BE49-F238E27FC236}">
                <a16:creationId xmlns:a16="http://schemas.microsoft.com/office/drawing/2014/main" id="{620E9866-1474-A2F5-A8BA-46ACF98F5C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1085" y="2961112"/>
            <a:ext cx="2540579" cy="1206775"/>
          </a:xfrm>
          <a:prstGeom prst="rect">
            <a:avLst/>
          </a:prstGeom>
        </p:spPr>
      </p:pic>
      <p:pic>
        <p:nvPicPr>
          <p:cNvPr id="92" name="Imagen 91">
            <a:extLst>
              <a:ext uri="{FF2B5EF4-FFF2-40B4-BE49-F238E27FC236}">
                <a16:creationId xmlns:a16="http://schemas.microsoft.com/office/drawing/2014/main" id="{35A6FA60-B1A9-974C-0DDE-DE2700F127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5621" y="1308398"/>
            <a:ext cx="2540579" cy="1206775"/>
          </a:xfrm>
          <a:prstGeom prst="rect">
            <a:avLst/>
          </a:prstGeom>
        </p:spPr>
      </p:pic>
      <p:sp>
        <p:nvSpPr>
          <p:cNvPr id="29" name="CuadroTexto 28">
            <a:extLst>
              <a:ext uri="{FF2B5EF4-FFF2-40B4-BE49-F238E27FC236}">
                <a16:creationId xmlns:a16="http://schemas.microsoft.com/office/drawing/2014/main" id="{7CD58808-DF82-F4E8-6CCA-13B18C305383}"/>
              </a:ext>
            </a:extLst>
          </p:cNvPr>
          <p:cNvSpPr txBox="1"/>
          <p:nvPr/>
        </p:nvSpPr>
        <p:spPr>
          <a:xfrm>
            <a:off x="3862612" y="1308398"/>
            <a:ext cx="3886200" cy="3309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s-CO" kern="100" dirty="0" err="1"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Ak</a:t>
            </a:r>
            <a:r>
              <a:rPr lang="es-CO" b="1" kern="100" dirty="0" err="1"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Ɐ</a:t>
            </a:r>
            <a:r>
              <a:rPr lang="es-CO" kern="100" dirty="0" err="1"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birá</a:t>
            </a:r>
            <a:r>
              <a:rPr lang="es-CO" kern="100" dirty="0"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ara </a:t>
            </a:r>
            <a:r>
              <a:rPr lang="es-CO" kern="100" dirty="0" err="1"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k</a:t>
            </a:r>
            <a:r>
              <a:rPr lang="es-CO" b="1" kern="100" dirty="0" err="1"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ā</a:t>
            </a:r>
            <a:r>
              <a:rPr lang="es-CO" kern="100" dirty="0" err="1"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</a:t>
            </a:r>
            <a:r>
              <a:rPr lang="es-CO" b="1" kern="100" dirty="0" err="1"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ēā</a:t>
            </a:r>
            <a:r>
              <a:rPr lang="es-CO" kern="100" dirty="0" err="1"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ma</a:t>
            </a:r>
            <a:r>
              <a:rPr lang="es-CO" kern="100" dirty="0"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CO" kern="100" dirty="0" err="1"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kawá</a:t>
            </a:r>
            <a:r>
              <a:rPr lang="es-CO" kern="100" dirty="0"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CO" kern="100" dirty="0" err="1"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w</a:t>
            </a:r>
            <a:r>
              <a:rPr lang="es-CO" b="1" kern="100" dirty="0" err="1"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ā</a:t>
            </a:r>
            <a:r>
              <a:rPr lang="es-CO" kern="100" dirty="0" err="1"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ta</a:t>
            </a:r>
            <a:endParaRPr lang="es-MX" kern="100" dirty="0">
              <a:effectLst/>
              <a:latin typeface="Arial Rounded MT Bold" panose="020F07040305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id="{00DA3981-44AD-A1CC-3AC2-BA3A23BE4F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79212" y="1547713"/>
            <a:ext cx="889203" cy="63514"/>
          </a:xfrm>
          <a:prstGeom prst="rect">
            <a:avLst/>
          </a:prstGeom>
        </p:spPr>
      </p:pic>
      <p:sp>
        <p:nvSpPr>
          <p:cNvPr id="67" name="CuadroTexto 66">
            <a:extLst>
              <a:ext uri="{FF2B5EF4-FFF2-40B4-BE49-F238E27FC236}">
                <a16:creationId xmlns:a16="http://schemas.microsoft.com/office/drawing/2014/main" id="{DA67EE52-6A4E-0173-3857-68BBEADA5585}"/>
              </a:ext>
            </a:extLst>
          </p:cNvPr>
          <p:cNvSpPr txBox="1"/>
          <p:nvPr/>
        </p:nvSpPr>
        <p:spPr>
          <a:xfrm>
            <a:off x="3889849" y="3163462"/>
            <a:ext cx="4875142" cy="2941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s-CO" sz="1200" kern="100" dirty="0" err="1"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Nẽ</a:t>
            </a:r>
            <a:r>
              <a:rPr lang="es-CO" sz="1200" kern="100" dirty="0"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CO" sz="1200" kern="100" dirty="0" err="1"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Kawã</a:t>
            </a:r>
            <a:r>
              <a:rPr lang="es-CO" sz="1200" kern="100" dirty="0"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CO" sz="1200" kern="100" dirty="0" err="1"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nũmũ</a:t>
            </a:r>
            <a:r>
              <a:rPr lang="es-CO" sz="1200" kern="100" dirty="0"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CO" sz="1200" kern="100" dirty="0" err="1"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ewaride</a:t>
            </a:r>
            <a:endParaRPr lang="es-MX" sz="1200" kern="100" dirty="0">
              <a:effectLst/>
              <a:latin typeface="+mn-lt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80" name="CuadroTexto 79">
            <a:extLst>
              <a:ext uri="{FF2B5EF4-FFF2-40B4-BE49-F238E27FC236}">
                <a16:creationId xmlns:a16="http://schemas.microsoft.com/office/drawing/2014/main" id="{DE592A9C-6546-0A97-8AE3-A1F58ABC479B}"/>
              </a:ext>
            </a:extLst>
          </p:cNvPr>
          <p:cNvSpPr txBox="1"/>
          <p:nvPr/>
        </p:nvSpPr>
        <p:spPr>
          <a:xfrm>
            <a:off x="3865927" y="2852279"/>
            <a:ext cx="38862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dirty="0" err="1"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</a:t>
            </a:r>
            <a:r>
              <a:rPr lang="es-CO" b="1" dirty="0" err="1"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ō</a:t>
            </a:r>
            <a:r>
              <a:rPr lang="es-CO" dirty="0" err="1"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mbe</a:t>
            </a:r>
            <a:r>
              <a:rPr lang="es-CO" dirty="0"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CO" dirty="0" err="1"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zá</a:t>
            </a:r>
            <a:endParaRPr lang="es-MX" dirty="0">
              <a:latin typeface="Arial Rounded MT Bold" panose="020F0704030504030204" pitchFamily="34" charset="0"/>
            </a:endParaRPr>
          </a:p>
        </p:txBody>
      </p:sp>
      <p:pic>
        <p:nvPicPr>
          <p:cNvPr id="81" name="Imagen 80">
            <a:extLst>
              <a:ext uri="{FF2B5EF4-FFF2-40B4-BE49-F238E27FC236}">
                <a16:creationId xmlns:a16="http://schemas.microsoft.com/office/drawing/2014/main" id="{95EF1790-8D50-AD88-2AF6-01232D6098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82527" y="3091594"/>
            <a:ext cx="889203" cy="63514"/>
          </a:xfrm>
          <a:prstGeom prst="rect">
            <a:avLst/>
          </a:prstGeom>
        </p:spPr>
      </p:pic>
      <p:pic>
        <p:nvPicPr>
          <p:cNvPr id="100" name="Imagen 99">
            <a:extLst>
              <a:ext uri="{FF2B5EF4-FFF2-40B4-BE49-F238E27FC236}">
                <a16:creationId xmlns:a16="http://schemas.microsoft.com/office/drawing/2014/main" id="{AE5865DF-F772-23EB-BFEE-BF5F8ED621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688007"/>
            <a:ext cx="7772400" cy="3504368"/>
          </a:xfrm>
          <a:prstGeom prst="rect">
            <a:avLst/>
          </a:prstGeom>
        </p:spPr>
      </p:pic>
      <p:sp>
        <p:nvSpPr>
          <p:cNvPr id="101" name="CuadroTexto 100">
            <a:extLst>
              <a:ext uri="{FF2B5EF4-FFF2-40B4-BE49-F238E27FC236}">
                <a16:creationId xmlns:a16="http://schemas.microsoft.com/office/drawing/2014/main" id="{4B66F748-CDEF-B557-7749-021C9ED6B668}"/>
              </a:ext>
            </a:extLst>
          </p:cNvPr>
          <p:cNvSpPr txBox="1"/>
          <p:nvPr/>
        </p:nvSpPr>
        <p:spPr>
          <a:xfrm>
            <a:off x="1532153" y="1670210"/>
            <a:ext cx="53412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000" b="1" dirty="0">
                <a:latin typeface="Arial Rounded MT Bold" panose="020F0704030504030204" pitchFamily="34" charset="0"/>
              </a:rPr>
              <a:t>4.</a:t>
            </a:r>
            <a:endParaRPr lang="es-MX" sz="3000" b="1" dirty="0">
              <a:latin typeface="Arial Rounded MT Bold" panose="020F0704030504030204" pitchFamily="34" charset="0"/>
            </a:endParaRPr>
          </a:p>
        </p:txBody>
      </p:sp>
      <p:sp>
        <p:nvSpPr>
          <p:cNvPr id="102" name="CuadroTexto 101">
            <a:extLst>
              <a:ext uri="{FF2B5EF4-FFF2-40B4-BE49-F238E27FC236}">
                <a16:creationId xmlns:a16="http://schemas.microsoft.com/office/drawing/2014/main" id="{BC3715AB-E322-CF2D-CF06-FE4D1072AAAB}"/>
              </a:ext>
            </a:extLst>
          </p:cNvPr>
          <p:cNvSpPr txBox="1"/>
          <p:nvPr/>
        </p:nvSpPr>
        <p:spPr>
          <a:xfrm>
            <a:off x="1534425" y="3255626"/>
            <a:ext cx="53412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000" b="1" dirty="0">
                <a:latin typeface="Arial Rounded MT Bold" panose="020F0704030504030204" pitchFamily="34" charset="0"/>
              </a:rPr>
              <a:t>5.</a:t>
            </a:r>
            <a:endParaRPr lang="es-MX" sz="3000" b="1" dirty="0">
              <a:latin typeface="Arial Rounded MT Bold" panose="020F0704030504030204" pitchFamily="34" charset="0"/>
            </a:endParaRPr>
          </a:p>
        </p:txBody>
      </p:sp>
      <p:pic>
        <p:nvPicPr>
          <p:cNvPr id="104" name="Imagen 103">
            <a:extLst>
              <a:ext uri="{FF2B5EF4-FFF2-40B4-BE49-F238E27FC236}">
                <a16:creationId xmlns:a16="http://schemas.microsoft.com/office/drawing/2014/main" id="{B72E2492-015D-838F-3F51-FAAE78CD11B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47241" y="1501917"/>
            <a:ext cx="635145" cy="647848"/>
          </a:xfrm>
          <a:prstGeom prst="rect">
            <a:avLst/>
          </a:prstGeom>
        </p:spPr>
      </p:pic>
      <p:pic>
        <p:nvPicPr>
          <p:cNvPr id="106" name="Imagen 105">
            <a:extLst>
              <a:ext uri="{FF2B5EF4-FFF2-40B4-BE49-F238E27FC236}">
                <a16:creationId xmlns:a16="http://schemas.microsoft.com/office/drawing/2014/main" id="{D733DC5F-8067-67E1-94BB-6657F284349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15483" y="3338690"/>
            <a:ext cx="698659" cy="546224"/>
          </a:xfrm>
          <a:prstGeom prst="rect">
            <a:avLst/>
          </a:prstGeom>
        </p:spPr>
      </p:pic>
      <p:sp>
        <p:nvSpPr>
          <p:cNvPr id="108" name="CuadroTexto 107">
            <a:extLst>
              <a:ext uri="{FF2B5EF4-FFF2-40B4-BE49-F238E27FC236}">
                <a16:creationId xmlns:a16="http://schemas.microsoft.com/office/drawing/2014/main" id="{F3E50AC8-079F-7D5B-26DF-6E7DCF6D41EF}"/>
              </a:ext>
            </a:extLst>
          </p:cNvPr>
          <p:cNvSpPr txBox="1"/>
          <p:nvPr/>
        </p:nvSpPr>
        <p:spPr>
          <a:xfrm>
            <a:off x="3889849" y="1721794"/>
            <a:ext cx="332981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O" sz="1200" dirty="0" err="1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Buyia</a:t>
            </a:r>
            <a:r>
              <a:rPr lang="es-CO" sz="1200" dirty="0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CO" sz="1200" dirty="0" err="1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miũ</a:t>
            </a:r>
            <a:r>
              <a:rPr lang="es-CO" sz="1200" dirty="0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CO" sz="1200" dirty="0" err="1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jũrũda</a:t>
            </a:r>
            <a:r>
              <a:rPr lang="es-CO" sz="1200" dirty="0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CO" sz="1200" dirty="0" err="1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sãwã</a:t>
            </a:r>
            <a:r>
              <a:rPr lang="es-CO" sz="1200" dirty="0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CO" sz="1200" dirty="0" err="1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kãrẽ</a:t>
            </a:r>
            <a:r>
              <a:rPr lang="es-CO" sz="1200" dirty="0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CO" sz="1200" dirty="0" err="1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ũrũ</a:t>
            </a:r>
            <a:endParaRPr lang="es-MX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53391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37ADD7A-B578-4EF1-8CEB-E7F81083E6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589273" cy="2515173"/>
          </a:xfrm>
          <a:prstGeom prst="rect">
            <a:avLst/>
          </a:prstGeom>
        </p:spPr>
      </p:pic>
      <p:pic>
        <p:nvPicPr>
          <p:cNvPr id="94" name="Imagen 93">
            <a:extLst>
              <a:ext uri="{FF2B5EF4-FFF2-40B4-BE49-F238E27FC236}">
                <a16:creationId xmlns:a16="http://schemas.microsoft.com/office/drawing/2014/main" id="{620E9866-1474-A2F5-A8BA-46ACF98F5C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1085" y="2961112"/>
            <a:ext cx="2540579" cy="1206775"/>
          </a:xfrm>
          <a:prstGeom prst="rect">
            <a:avLst/>
          </a:prstGeom>
        </p:spPr>
      </p:pic>
      <p:pic>
        <p:nvPicPr>
          <p:cNvPr id="92" name="Imagen 91">
            <a:extLst>
              <a:ext uri="{FF2B5EF4-FFF2-40B4-BE49-F238E27FC236}">
                <a16:creationId xmlns:a16="http://schemas.microsoft.com/office/drawing/2014/main" id="{35A6FA60-B1A9-974C-0DDE-DE2700F127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5621" y="1308398"/>
            <a:ext cx="2540579" cy="1206775"/>
          </a:xfrm>
          <a:prstGeom prst="rect">
            <a:avLst/>
          </a:prstGeom>
        </p:spPr>
      </p:pic>
      <p:sp>
        <p:nvSpPr>
          <p:cNvPr id="29" name="CuadroTexto 28">
            <a:extLst>
              <a:ext uri="{FF2B5EF4-FFF2-40B4-BE49-F238E27FC236}">
                <a16:creationId xmlns:a16="http://schemas.microsoft.com/office/drawing/2014/main" id="{7CD58808-DF82-F4E8-6CCA-13B18C305383}"/>
              </a:ext>
            </a:extLst>
          </p:cNvPr>
          <p:cNvSpPr txBox="1"/>
          <p:nvPr/>
        </p:nvSpPr>
        <p:spPr>
          <a:xfrm>
            <a:off x="3862612" y="1308398"/>
            <a:ext cx="3886200" cy="3174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s-CO" kern="100" dirty="0"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Evidencias de desempeño</a:t>
            </a:r>
            <a:endParaRPr lang="es-MX" kern="100" dirty="0">
              <a:effectLst/>
              <a:latin typeface="Arial Rounded MT Bold" panose="020F07040305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id="{00DA3981-44AD-A1CC-3AC2-BA3A23BE4F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79212" y="1547713"/>
            <a:ext cx="889203" cy="63514"/>
          </a:xfrm>
          <a:prstGeom prst="rect">
            <a:avLst/>
          </a:prstGeom>
        </p:spPr>
      </p:pic>
      <p:sp>
        <p:nvSpPr>
          <p:cNvPr id="67" name="CuadroTexto 66">
            <a:extLst>
              <a:ext uri="{FF2B5EF4-FFF2-40B4-BE49-F238E27FC236}">
                <a16:creationId xmlns:a16="http://schemas.microsoft.com/office/drawing/2014/main" id="{DA67EE52-6A4E-0173-3857-68BBEADA5585}"/>
              </a:ext>
            </a:extLst>
          </p:cNvPr>
          <p:cNvSpPr txBox="1"/>
          <p:nvPr/>
        </p:nvSpPr>
        <p:spPr>
          <a:xfrm>
            <a:off x="3889849" y="3163462"/>
            <a:ext cx="4875142" cy="2941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s-CO" sz="1200" kern="100" dirty="0"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Sesión de clase</a:t>
            </a:r>
            <a:endParaRPr lang="es-MX" sz="1200" kern="100" dirty="0">
              <a:effectLst/>
              <a:latin typeface="+mn-lt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80" name="CuadroTexto 79">
            <a:extLst>
              <a:ext uri="{FF2B5EF4-FFF2-40B4-BE49-F238E27FC236}">
                <a16:creationId xmlns:a16="http://schemas.microsoft.com/office/drawing/2014/main" id="{DE592A9C-6546-0A97-8AE3-A1F58ABC479B}"/>
              </a:ext>
            </a:extLst>
          </p:cNvPr>
          <p:cNvSpPr txBox="1"/>
          <p:nvPr/>
        </p:nvSpPr>
        <p:spPr>
          <a:xfrm>
            <a:off x="3865927" y="2852279"/>
            <a:ext cx="38862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dirty="0">
                <a:latin typeface="Arial Rounded MT Bold" panose="020F07040305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Tiempo</a:t>
            </a:r>
            <a:endParaRPr lang="es-MX" dirty="0">
              <a:latin typeface="Arial Rounded MT Bold" panose="020F0704030504030204" pitchFamily="34" charset="0"/>
            </a:endParaRPr>
          </a:p>
        </p:txBody>
      </p:sp>
      <p:pic>
        <p:nvPicPr>
          <p:cNvPr id="81" name="Imagen 80">
            <a:extLst>
              <a:ext uri="{FF2B5EF4-FFF2-40B4-BE49-F238E27FC236}">
                <a16:creationId xmlns:a16="http://schemas.microsoft.com/office/drawing/2014/main" id="{95EF1790-8D50-AD88-2AF6-01232D6098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82527" y="3091594"/>
            <a:ext cx="889203" cy="63514"/>
          </a:xfrm>
          <a:prstGeom prst="rect">
            <a:avLst/>
          </a:prstGeom>
        </p:spPr>
      </p:pic>
      <p:pic>
        <p:nvPicPr>
          <p:cNvPr id="100" name="Imagen 99">
            <a:extLst>
              <a:ext uri="{FF2B5EF4-FFF2-40B4-BE49-F238E27FC236}">
                <a16:creationId xmlns:a16="http://schemas.microsoft.com/office/drawing/2014/main" id="{AE5865DF-F772-23EB-BFEE-BF5F8ED621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688007"/>
            <a:ext cx="7772400" cy="3504368"/>
          </a:xfrm>
          <a:prstGeom prst="rect">
            <a:avLst/>
          </a:prstGeom>
        </p:spPr>
      </p:pic>
      <p:sp>
        <p:nvSpPr>
          <p:cNvPr id="101" name="CuadroTexto 100">
            <a:extLst>
              <a:ext uri="{FF2B5EF4-FFF2-40B4-BE49-F238E27FC236}">
                <a16:creationId xmlns:a16="http://schemas.microsoft.com/office/drawing/2014/main" id="{4B66F748-CDEF-B557-7749-021C9ED6B668}"/>
              </a:ext>
            </a:extLst>
          </p:cNvPr>
          <p:cNvSpPr txBox="1"/>
          <p:nvPr/>
        </p:nvSpPr>
        <p:spPr>
          <a:xfrm>
            <a:off x="1532153" y="1670210"/>
            <a:ext cx="53412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000" b="1" dirty="0">
                <a:latin typeface="Arial Rounded MT Bold" panose="020F0704030504030204" pitchFamily="34" charset="0"/>
              </a:rPr>
              <a:t>4.</a:t>
            </a:r>
            <a:endParaRPr lang="es-MX" sz="3000" b="1" dirty="0">
              <a:latin typeface="Arial Rounded MT Bold" panose="020F0704030504030204" pitchFamily="34" charset="0"/>
            </a:endParaRPr>
          </a:p>
        </p:txBody>
      </p:sp>
      <p:sp>
        <p:nvSpPr>
          <p:cNvPr id="102" name="CuadroTexto 101">
            <a:extLst>
              <a:ext uri="{FF2B5EF4-FFF2-40B4-BE49-F238E27FC236}">
                <a16:creationId xmlns:a16="http://schemas.microsoft.com/office/drawing/2014/main" id="{BC3715AB-E322-CF2D-CF06-FE4D1072AAAB}"/>
              </a:ext>
            </a:extLst>
          </p:cNvPr>
          <p:cNvSpPr txBox="1"/>
          <p:nvPr/>
        </p:nvSpPr>
        <p:spPr>
          <a:xfrm>
            <a:off x="1534425" y="3255626"/>
            <a:ext cx="53412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000" b="1" dirty="0">
                <a:latin typeface="Arial Rounded MT Bold" panose="020F0704030504030204" pitchFamily="34" charset="0"/>
              </a:rPr>
              <a:t>5.</a:t>
            </a:r>
            <a:endParaRPr lang="es-MX" sz="3000" b="1" dirty="0">
              <a:latin typeface="Arial Rounded MT Bold" panose="020F0704030504030204" pitchFamily="34" charset="0"/>
            </a:endParaRPr>
          </a:p>
        </p:txBody>
      </p:sp>
      <p:pic>
        <p:nvPicPr>
          <p:cNvPr id="104" name="Imagen 103">
            <a:extLst>
              <a:ext uri="{FF2B5EF4-FFF2-40B4-BE49-F238E27FC236}">
                <a16:creationId xmlns:a16="http://schemas.microsoft.com/office/drawing/2014/main" id="{B72E2492-015D-838F-3F51-FAAE78CD11B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47241" y="1501917"/>
            <a:ext cx="635145" cy="647848"/>
          </a:xfrm>
          <a:prstGeom prst="rect">
            <a:avLst/>
          </a:prstGeom>
        </p:spPr>
      </p:pic>
      <p:pic>
        <p:nvPicPr>
          <p:cNvPr id="106" name="Imagen 105">
            <a:extLst>
              <a:ext uri="{FF2B5EF4-FFF2-40B4-BE49-F238E27FC236}">
                <a16:creationId xmlns:a16="http://schemas.microsoft.com/office/drawing/2014/main" id="{D733DC5F-8067-67E1-94BB-6657F284349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15483" y="3338690"/>
            <a:ext cx="698659" cy="546224"/>
          </a:xfrm>
          <a:prstGeom prst="rect">
            <a:avLst/>
          </a:prstGeom>
        </p:spPr>
      </p:pic>
      <p:sp>
        <p:nvSpPr>
          <p:cNvPr id="108" name="CuadroTexto 107">
            <a:extLst>
              <a:ext uri="{FF2B5EF4-FFF2-40B4-BE49-F238E27FC236}">
                <a16:creationId xmlns:a16="http://schemas.microsoft.com/office/drawing/2014/main" id="{F3E50AC8-079F-7D5B-26DF-6E7DCF6D41EF}"/>
              </a:ext>
            </a:extLst>
          </p:cNvPr>
          <p:cNvSpPr txBox="1"/>
          <p:nvPr/>
        </p:nvSpPr>
        <p:spPr>
          <a:xfrm>
            <a:off x="3889849" y="1721794"/>
            <a:ext cx="332981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O" sz="1200" dirty="0">
                <a:effectLst/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Escenario con personajes</a:t>
            </a:r>
            <a:endParaRPr lang="es-MX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711450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1976</TotalTime>
  <Words>1738</Words>
  <Application>Microsoft Office PowerPoint</Application>
  <PresentationFormat>Personalizado</PresentationFormat>
  <Paragraphs>281</Paragraphs>
  <Slides>20</Slides>
  <Notes>20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8" baseType="lpstr">
      <vt:lpstr>Microsoft JhengHei</vt:lpstr>
      <vt:lpstr>MS Mincho</vt:lpstr>
      <vt:lpstr>Arial</vt:lpstr>
      <vt:lpstr>Arial Rounded</vt:lpstr>
      <vt:lpstr>Arial Rounded MT Bold</vt:lpstr>
      <vt:lpstr>Calibri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FUA-CRAI</dc:creator>
  <cp:lastModifiedBy>Usuario</cp:lastModifiedBy>
  <cp:revision>39</cp:revision>
  <dcterms:created xsi:type="dcterms:W3CDTF">2023-07-26T13:56:00Z</dcterms:created>
  <dcterms:modified xsi:type="dcterms:W3CDTF">2024-05-06T18:51:45Z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8A08CF194D3D49FB82E79DA9A3620EDF</vt:lpwstr>
  </property>
  <property fmtid="{D5CDD505-2E9C-101B-9397-08002B2CF9AE}" pid="3" name="KSOProductBuildVer">
    <vt:lpwstr>1033-11.2.0.11537</vt:lpwstr>
  </property>
</Properties>
</file>