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3" r:id="rId6"/>
    <p:sldId id="261" r:id="rId7"/>
    <p:sldId id="262" r:id="rId8"/>
  </p:sldIdLst>
  <p:sldSz cx="7772400" cy="1005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gGb4su5/zSvb6k69As9JMvy9ZUb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29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2" name="Google Shape;9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3" name="Google Shape;12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1" name="Google Shape;14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1f7f8fd994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1" name="Google Shape;161;g1f7f8fd994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967474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1f7f8fd994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1" name="Google Shape;161;g1f7f8fd994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129109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1f7f8fd994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1" name="Google Shape;161;g1f7f8fd994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76343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/>
            </a:lvl1pPr>
            <a:lvl2pPr lvl="1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2pPr>
            <a:lvl3pPr lvl="2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/>
            </a:lvl3pPr>
            <a:lvl4pPr lvl="3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4pPr>
            <a:lvl5pPr lvl="4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5pPr>
            <a:lvl6pPr lvl="5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6pPr>
            <a:lvl7pPr lvl="6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7pPr>
            <a:lvl8pPr lvl="7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8pPr>
            <a:lvl9pPr lvl="8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 rot="5400000">
            <a:off x="695219" y="2516718"/>
            <a:ext cx="6381962" cy="67036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 rot="5400000">
            <a:off x="2138071" y="3959569"/>
            <a:ext cx="8524029" cy="1675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 rot="5400000">
            <a:off x="-1262353" y="2332223"/>
            <a:ext cx="8524029" cy="4930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 sz="17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530"/>
              <a:buNone/>
              <a:defRPr sz="153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body" idx="2"/>
          </p:nvPr>
        </p:nvSpPr>
        <p:spPr>
          <a:xfrm>
            <a:off x="3934778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 b="1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535366" y="3674110"/>
            <a:ext cx="3288089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body" idx="3"/>
          </p:nvPr>
        </p:nvSpPr>
        <p:spPr>
          <a:xfrm>
            <a:off x="3934778" y="2465706"/>
            <a:ext cx="3304282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 b="1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body" idx="4"/>
          </p:nvPr>
        </p:nvSpPr>
        <p:spPr>
          <a:xfrm>
            <a:off x="3934778" y="3674110"/>
            <a:ext cx="3304282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alibri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132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720"/>
              <a:buChar char="•"/>
              <a:defRPr sz="2720"/>
            </a:lvl1pPr>
            <a:lvl2pPr marL="914400" lvl="1" indent="-37973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  <a:defRPr sz="2380"/>
            </a:lvl2pPr>
            <a:lvl3pPr marL="1371600" lvl="2" indent="-358139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  <a:defRPr sz="2040"/>
            </a:lvl3pPr>
            <a:lvl4pPr marL="1828800" lvl="3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4pPr>
            <a:lvl5pPr marL="2286000" lvl="4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5pPr>
            <a:lvl6pPr marL="2743200" lvl="5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6pPr>
            <a:lvl7pPr marL="3200400" lvl="6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7pPr>
            <a:lvl8pPr marL="3657600" lvl="7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8pPr>
            <a:lvl9pPr marL="4114800" lvl="8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2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alibri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>
            <a:spLocks noGrp="1"/>
          </p:cNvSpPr>
          <p:nvPr>
            <p:ph type="pic" idx="2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40"/>
              <a:buFont typeface="Calibri"/>
              <a:buNone/>
              <a:defRPr sz="37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9730" algn="l" rtl="0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•"/>
              <a:defRPr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8140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  <a:defRPr sz="2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25755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6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7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7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0.png"/><Relationship Id="rId9" Type="http://schemas.openxmlformats.org/officeDocument/2006/relationships/image" Target="../media/image2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26.png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26.png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26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2"/>
          <p:cNvPicPr preferRelativeResize="0"/>
          <p:nvPr/>
        </p:nvPicPr>
        <p:blipFill rotWithShape="1">
          <a:blip r:embed="rId3">
            <a:alphaModFix/>
          </a:blip>
          <a:srcRect l="-185" t="23863" r="185" b="15640"/>
          <a:stretch/>
        </p:blipFill>
        <p:spPr>
          <a:xfrm>
            <a:off x="-14428" y="-19051"/>
            <a:ext cx="7786828" cy="7115244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10800000" flipH="1">
            <a:off x="-14428" y="7019855"/>
            <a:ext cx="7786828" cy="1171643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10800000" flipH="1">
            <a:off x="-14428" y="8191499"/>
            <a:ext cx="7786828" cy="199957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2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-14428" y="8391457"/>
            <a:ext cx="7786828" cy="1657488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2"/>
          <p:cNvSpPr txBox="1"/>
          <p:nvPr/>
        </p:nvSpPr>
        <p:spPr>
          <a:xfrm>
            <a:off x="209550" y="7296150"/>
            <a:ext cx="7326173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O" sz="4000" b="1" i="0" u="none" strike="noStrike" cap="none">
                <a:solidFill>
                  <a:srgbClr val="262626"/>
                </a:solidFill>
                <a:latin typeface="Arial Rounded"/>
                <a:ea typeface="Arial Rounded"/>
                <a:cs typeface="Arial Rounded"/>
                <a:sym typeface="Arial Rounded"/>
              </a:rPr>
              <a:t>Proyecto Lengua Tech</a:t>
            </a:r>
            <a:endParaRPr sz="4000" b="1" i="0" u="none" strike="noStrike" cap="none">
              <a:solidFill>
                <a:srgbClr val="262626"/>
              </a:solidFill>
              <a:latin typeface="Arial Rounded"/>
              <a:ea typeface="Arial Rounded"/>
              <a:cs typeface="Arial Rounded"/>
              <a:sym typeface="Arial Rounded"/>
            </a:endParaRPr>
          </a:p>
        </p:txBody>
      </p:sp>
      <p:pic>
        <p:nvPicPr>
          <p:cNvPr id="89" name="Google Shape;89;p2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396433" y="8680146"/>
            <a:ext cx="4979534" cy="8383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33656" y="7120737"/>
            <a:ext cx="6338744" cy="2858151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5589273" cy="2515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594541" y="1076608"/>
            <a:ext cx="546224" cy="673253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3"/>
          <p:cNvSpPr txBox="1"/>
          <p:nvPr/>
        </p:nvSpPr>
        <p:spPr>
          <a:xfrm>
            <a:off x="2459935" y="1442084"/>
            <a:ext cx="388620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400" b="1" i="0" u="none" strike="noStrike" cap="none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Objetivo</a:t>
            </a:r>
            <a:endParaRPr/>
          </a:p>
        </p:txBody>
      </p:sp>
      <p:sp>
        <p:nvSpPr>
          <p:cNvPr id="98" name="Google Shape;98;p3"/>
          <p:cNvSpPr txBox="1"/>
          <p:nvPr/>
        </p:nvSpPr>
        <p:spPr>
          <a:xfrm>
            <a:off x="2459934" y="1749861"/>
            <a:ext cx="4875143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 estudiante aplica, en lenguaje emberá, los elementos esenciales de la programación: rutina, función, toma de decisiones y clasificación a partir de la teoría de conjuntos y la herramienta representada por el programa scratch, para expresar situaciones de su vida cotidiana.</a:t>
            </a:r>
            <a:endParaRPr/>
          </a:p>
        </p:txBody>
      </p:sp>
      <p:pic>
        <p:nvPicPr>
          <p:cNvPr id="99" name="Google Shape;99;p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556432" y="2745739"/>
            <a:ext cx="584333" cy="647848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3"/>
          <p:cNvSpPr txBox="1"/>
          <p:nvPr/>
        </p:nvSpPr>
        <p:spPr>
          <a:xfrm>
            <a:off x="2456211" y="3047699"/>
            <a:ext cx="388620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400" b="1" i="0" u="none" strike="noStrike" cap="none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Tema 1:</a:t>
            </a:r>
            <a:endParaRPr/>
          </a:p>
        </p:txBody>
      </p:sp>
      <p:sp>
        <p:nvSpPr>
          <p:cNvPr id="101" name="Google Shape;101;p3"/>
          <p:cNvSpPr txBox="1"/>
          <p:nvPr/>
        </p:nvSpPr>
        <p:spPr>
          <a:xfrm>
            <a:off x="3336803" y="3065659"/>
            <a:ext cx="38862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Conceptualización operativa</a:t>
            </a:r>
            <a:endParaRPr/>
          </a:p>
        </p:txBody>
      </p:sp>
      <p:pic>
        <p:nvPicPr>
          <p:cNvPr id="102" name="Google Shape;102;p3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548764" y="3318908"/>
            <a:ext cx="2032463" cy="6351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3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-19052" y="3692099"/>
            <a:ext cx="2540579" cy="1206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3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1020356" y="3915925"/>
            <a:ext cx="584333" cy="609739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3"/>
          <p:cNvSpPr txBox="1"/>
          <p:nvPr/>
        </p:nvSpPr>
        <p:spPr>
          <a:xfrm>
            <a:off x="2521527" y="4111944"/>
            <a:ext cx="388620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1.1.</a:t>
            </a:r>
            <a:r>
              <a:rPr lang="es-CO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Selección clasificación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1.2. </a:t>
            </a:r>
            <a:r>
              <a:rPr lang="es-CO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Secuencia-ciclo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1.3. </a:t>
            </a:r>
            <a:r>
              <a:rPr lang="es-CO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Función-rutina</a:t>
            </a:r>
            <a:endParaRPr/>
          </a:p>
        </p:txBody>
      </p:sp>
      <p:sp>
        <p:nvSpPr>
          <p:cNvPr id="106" name="Google Shape;106;p3"/>
          <p:cNvSpPr txBox="1"/>
          <p:nvPr/>
        </p:nvSpPr>
        <p:spPr>
          <a:xfrm>
            <a:off x="2521527" y="3672529"/>
            <a:ext cx="38862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200" b="1" i="0" u="none" strike="noStrike" cap="none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Contenidos</a:t>
            </a:r>
            <a:endParaRPr/>
          </a:p>
        </p:txBody>
      </p:sp>
      <p:pic>
        <p:nvPicPr>
          <p:cNvPr id="107" name="Google Shape;107;p3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2638127" y="3911844"/>
            <a:ext cx="889203" cy="6351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3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-19052" y="5235497"/>
            <a:ext cx="2527876" cy="1206775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3"/>
          <p:cNvSpPr txBox="1"/>
          <p:nvPr/>
        </p:nvSpPr>
        <p:spPr>
          <a:xfrm>
            <a:off x="2548764" y="5527593"/>
            <a:ext cx="4875142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 estudiante: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Aplicará los conceptos aprendidos tomando en cuenta elementos de su vida cotidiana, a partir de un ejemplo proporcionado por el docente-instructor</a:t>
            </a: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0" name="Google Shape;110;p3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1048317" y="5436724"/>
            <a:ext cx="546224" cy="6351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3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-19052" y="6802134"/>
            <a:ext cx="2527876" cy="119407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3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946693" y="7077810"/>
            <a:ext cx="609739" cy="622442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3"/>
          <p:cNvSpPr txBox="1"/>
          <p:nvPr/>
        </p:nvSpPr>
        <p:spPr>
          <a:xfrm>
            <a:off x="2524842" y="7097304"/>
            <a:ext cx="4899064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Seleccionará una o más actividades de su vida diaria (juego, aseo personal, consumo de alimentos, etc.) en donde identificará con ayuda del docente-instructor: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A) </a:t>
            </a:r>
            <a:r>
              <a:rPr lang="es-CO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 elementos que los componen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B) </a:t>
            </a:r>
            <a:r>
              <a:rPr lang="es-CO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Las secuencias del proceso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C) </a:t>
            </a:r>
            <a:r>
              <a:rPr lang="es-CO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Las funciones o rutinas existentes</a:t>
            </a:r>
            <a:endParaRPr/>
          </a:p>
        </p:txBody>
      </p:sp>
      <p:sp>
        <p:nvSpPr>
          <p:cNvPr id="114" name="Google Shape;114;p3"/>
          <p:cNvSpPr txBox="1"/>
          <p:nvPr/>
        </p:nvSpPr>
        <p:spPr>
          <a:xfrm>
            <a:off x="2524842" y="5216410"/>
            <a:ext cx="38862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200" b="1" i="0" u="none" strike="noStrike" cap="none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Objetivo específico</a:t>
            </a:r>
            <a:endParaRPr/>
          </a:p>
        </p:txBody>
      </p:sp>
      <p:pic>
        <p:nvPicPr>
          <p:cNvPr id="115" name="Google Shape;115;p3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2641442" y="5455725"/>
            <a:ext cx="889203" cy="63514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3"/>
          <p:cNvSpPr txBox="1"/>
          <p:nvPr/>
        </p:nvSpPr>
        <p:spPr>
          <a:xfrm>
            <a:off x="2518218" y="6760289"/>
            <a:ext cx="38862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200" b="1" i="0" u="none" strike="noStrike" cap="none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Actividades</a:t>
            </a:r>
            <a:endParaRPr sz="1200" b="1" i="0" u="none" strike="noStrike" cap="none">
              <a:solidFill>
                <a:srgbClr val="000000"/>
              </a:solidFill>
              <a:latin typeface="Arial Rounded"/>
              <a:ea typeface="Arial Rounded"/>
              <a:cs typeface="Arial Rounded"/>
              <a:sym typeface="Arial Rounded"/>
            </a:endParaRPr>
          </a:p>
        </p:txBody>
      </p:sp>
      <p:pic>
        <p:nvPicPr>
          <p:cNvPr id="117" name="Google Shape;117;p3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2634818" y="6999604"/>
            <a:ext cx="889203" cy="63514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3"/>
          <p:cNvSpPr txBox="1"/>
          <p:nvPr/>
        </p:nvSpPr>
        <p:spPr>
          <a:xfrm>
            <a:off x="191068" y="4034341"/>
            <a:ext cx="534121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000" b="1" i="0" u="none" strike="noStrike" cap="none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1.</a:t>
            </a:r>
            <a:endParaRPr sz="3000" b="1" i="0" u="none" strike="noStrike" cap="none">
              <a:solidFill>
                <a:srgbClr val="000000"/>
              </a:solidFill>
              <a:latin typeface="Arial Rounded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119" name="Google Shape;119;p3"/>
          <p:cNvSpPr txBox="1"/>
          <p:nvPr/>
        </p:nvSpPr>
        <p:spPr>
          <a:xfrm>
            <a:off x="193340" y="5578816"/>
            <a:ext cx="534121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000" b="1" i="0" u="none" strike="noStrike" cap="none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2.</a:t>
            </a:r>
            <a:endParaRPr sz="3000" b="1" i="0" u="none" strike="noStrike" cap="none">
              <a:solidFill>
                <a:srgbClr val="000000"/>
              </a:solidFill>
              <a:latin typeface="Arial Rounded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120" name="Google Shape;120;p3"/>
          <p:cNvSpPr txBox="1"/>
          <p:nvPr/>
        </p:nvSpPr>
        <p:spPr>
          <a:xfrm>
            <a:off x="195612" y="7123290"/>
            <a:ext cx="534121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000" b="1" i="0" u="none" strike="noStrike" cap="none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3.</a:t>
            </a:r>
            <a:endParaRPr sz="3000" b="1" i="0" u="none" strike="noStrike" cap="none">
              <a:solidFill>
                <a:srgbClr val="000000"/>
              </a:solidFill>
              <a:latin typeface="Arial Rounded"/>
              <a:ea typeface="Arial Rounded"/>
              <a:cs typeface="Arial Rounded"/>
              <a:sym typeface="Arial Rounde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5589273" cy="2515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41085" y="2961112"/>
            <a:ext cx="2540579" cy="1206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345621" y="1308398"/>
            <a:ext cx="2540579" cy="1206775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1"/>
          <p:cNvSpPr txBox="1"/>
          <p:nvPr/>
        </p:nvSpPr>
        <p:spPr>
          <a:xfrm>
            <a:off x="3862612" y="1308398"/>
            <a:ext cx="38862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200" b="1" i="0" u="none" strike="noStrike" cap="none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Evaluación de desempeño</a:t>
            </a:r>
            <a:endParaRPr/>
          </a:p>
        </p:txBody>
      </p:sp>
      <p:pic>
        <p:nvPicPr>
          <p:cNvPr id="129" name="Google Shape;129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979212" y="1547713"/>
            <a:ext cx="889203" cy="63514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1"/>
          <p:cNvSpPr txBox="1"/>
          <p:nvPr/>
        </p:nvSpPr>
        <p:spPr>
          <a:xfrm>
            <a:off x="3889849" y="3163462"/>
            <a:ext cx="4875142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Sesión de clase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1"/>
          <p:cNvSpPr txBox="1"/>
          <p:nvPr/>
        </p:nvSpPr>
        <p:spPr>
          <a:xfrm>
            <a:off x="3865927" y="2852279"/>
            <a:ext cx="38862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200" b="1" i="0" u="none" strike="noStrike" cap="none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Tiempo</a:t>
            </a:r>
            <a:endParaRPr sz="1200" b="1" i="0" u="none" strike="noStrike" cap="none">
              <a:solidFill>
                <a:srgbClr val="000000"/>
              </a:solidFill>
              <a:latin typeface="Arial Rounded"/>
              <a:ea typeface="Arial Rounded"/>
              <a:cs typeface="Arial Rounded"/>
              <a:sym typeface="Arial Rounded"/>
            </a:endParaRPr>
          </a:p>
        </p:txBody>
      </p:sp>
      <p:pic>
        <p:nvPicPr>
          <p:cNvPr id="132" name="Google Shape;132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982527" y="3091594"/>
            <a:ext cx="889203" cy="6351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0" y="6688007"/>
            <a:ext cx="7772400" cy="3504368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1"/>
          <p:cNvSpPr txBox="1"/>
          <p:nvPr/>
        </p:nvSpPr>
        <p:spPr>
          <a:xfrm>
            <a:off x="1532153" y="1670210"/>
            <a:ext cx="534121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000" b="1" i="0" u="none" strike="noStrike" cap="none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4.</a:t>
            </a:r>
            <a:endParaRPr sz="3000" b="1" i="0" u="none" strike="noStrike" cap="none">
              <a:solidFill>
                <a:srgbClr val="000000"/>
              </a:solidFill>
              <a:latin typeface="Arial Rounded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135" name="Google Shape;135;p1"/>
          <p:cNvSpPr txBox="1"/>
          <p:nvPr/>
        </p:nvSpPr>
        <p:spPr>
          <a:xfrm>
            <a:off x="1534425" y="3255626"/>
            <a:ext cx="534121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000" b="1" i="0" u="none" strike="noStrike" cap="none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5.</a:t>
            </a:r>
            <a:endParaRPr sz="3000" b="1" i="0" u="none" strike="noStrike" cap="none">
              <a:solidFill>
                <a:srgbClr val="000000"/>
              </a:solidFill>
              <a:latin typeface="Arial Rounded"/>
              <a:ea typeface="Arial Rounded"/>
              <a:cs typeface="Arial Rounded"/>
              <a:sym typeface="Arial Rounded"/>
            </a:endParaRPr>
          </a:p>
        </p:txBody>
      </p:sp>
      <p:pic>
        <p:nvPicPr>
          <p:cNvPr id="136" name="Google Shape;136;p1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2347241" y="1501917"/>
            <a:ext cx="635145" cy="6478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1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2315483" y="3338690"/>
            <a:ext cx="698659" cy="546224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1"/>
          <p:cNvSpPr txBox="1"/>
          <p:nvPr/>
        </p:nvSpPr>
        <p:spPr>
          <a:xfrm>
            <a:off x="3889849" y="1721794"/>
            <a:ext cx="3329817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Representación gráfica a elección del estudiante (dibujo, viñeta, tira cómica, collage, etc.)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5589273" cy="2515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6688007"/>
            <a:ext cx="7772400" cy="35043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217777" y="3514757"/>
            <a:ext cx="1485249" cy="7605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4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399893" y="2087729"/>
            <a:ext cx="1491237" cy="7605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4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263049" y="678237"/>
            <a:ext cx="1479260" cy="76059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4"/>
          <p:cNvSpPr txBox="1"/>
          <p:nvPr/>
        </p:nvSpPr>
        <p:spPr>
          <a:xfrm>
            <a:off x="1774214" y="862525"/>
            <a:ext cx="137890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800" b="1" i="0" u="none" strike="noStrike" cap="none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Enunciado</a:t>
            </a:r>
            <a:endParaRPr sz="1800" b="1" i="0" u="none" strike="noStrike" cap="none">
              <a:solidFill>
                <a:srgbClr val="000000"/>
              </a:solidFill>
              <a:latin typeface="Arial Rounded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149" name="Google Shape;149;p4"/>
          <p:cNvSpPr txBox="1"/>
          <p:nvPr/>
        </p:nvSpPr>
        <p:spPr>
          <a:xfrm>
            <a:off x="4933867" y="719393"/>
            <a:ext cx="250421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Genera un programa que permita </a:t>
            </a:r>
            <a:endParaRPr dirty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Identificar</a:t>
            </a:r>
            <a:r>
              <a:rPr lang="es-MX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cuál es el MCM y MCD de cinco conjuntos de números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4"/>
          <p:cNvSpPr txBox="1"/>
          <p:nvPr/>
        </p:nvSpPr>
        <p:spPr>
          <a:xfrm>
            <a:off x="5089235" y="2261658"/>
            <a:ext cx="142218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800" b="1" i="0" u="none" strike="noStrike" cap="none" dirty="0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Conjuntos</a:t>
            </a:r>
            <a:endParaRPr sz="1800" b="1" i="0" u="none" strike="noStrike" cap="none" dirty="0">
              <a:solidFill>
                <a:srgbClr val="000000"/>
              </a:solidFill>
              <a:latin typeface="Arial Rounded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152" name="Google Shape;152;p4"/>
          <p:cNvSpPr txBox="1"/>
          <p:nvPr/>
        </p:nvSpPr>
        <p:spPr>
          <a:xfrm>
            <a:off x="1780761" y="3787410"/>
            <a:ext cx="1577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800" b="1" i="0" u="none" strike="noStrike" cap="none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Código</a:t>
            </a:r>
            <a:endParaRPr sz="1800" b="1" i="0" u="none" strike="noStrike" cap="none">
              <a:solidFill>
                <a:srgbClr val="000000"/>
              </a:solidFill>
              <a:latin typeface="Arial Rounded"/>
              <a:ea typeface="Arial Rounded"/>
              <a:cs typeface="Arial Rounded"/>
              <a:sym typeface="Arial Rounded"/>
            </a:endParaRPr>
          </a:p>
        </p:txBody>
      </p:sp>
      <p:cxnSp>
        <p:nvCxnSpPr>
          <p:cNvPr id="153" name="Google Shape;153;p4"/>
          <p:cNvCxnSpPr/>
          <p:nvPr/>
        </p:nvCxnSpPr>
        <p:spPr>
          <a:xfrm>
            <a:off x="4070919" y="1438828"/>
            <a:ext cx="0" cy="648901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154" name="Google Shape;154;p4"/>
          <p:cNvCxnSpPr/>
          <p:nvPr/>
        </p:nvCxnSpPr>
        <p:spPr>
          <a:xfrm>
            <a:off x="4059543" y="2860472"/>
            <a:ext cx="0" cy="648901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55" name="Google Shape;155;p4"/>
          <p:cNvSpPr/>
          <p:nvPr/>
        </p:nvSpPr>
        <p:spPr>
          <a:xfrm>
            <a:off x="276249" y="4398829"/>
            <a:ext cx="6704100" cy="4940178"/>
          </a:xfrm>
          <a:prstGeom prst="flowChartAlternateProcess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4"/>
          <p:cNvSpPr txBox="1"/>
          <p:nvPr/>
        </p:nvSpPr>
        <p:spPr>
          <a:xfrm>
            <a:off x="4946746" y="3451522"/>
            <a:ext cx="29064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57" name="Google Shape;157;p4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6422651" y="4260495"/>
            <a:ext cx="415361" cy="541370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4"/>
          <p:cNvSpPr txBox="1"/>
          <p:nvPr/>
        </p:nvSpPr>
        <p:spPr>
          <a:xfrm>
            <a:off x="669851" y="4548001"/>
            <a:ext cx="6581100" cy="5262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&lt;!DOCTYPE </a:t>
            </a:r>
            <a:r>
              <a:rPr lang="es-CO" dirty="0" err="1">
                <a:solidFill>
                  <a:schemeClr val="dk1"/>
                </a:solidFill>
              </a:rPr>
              <a:t>html</a:t>
            </a:r>
            <a:r>
              <a:rPr lang="es-CO" dirty="0">
                <a:solidFill>
                  <a:schemeClr val="dk1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&lt;</a:t>
            </a:r>
            <a:r>
              <a:rPr lang="es-CO" dirty="0" err="1">
                <a:solidFill>
                  <a:schemeClr val="dk1"/>
                </a:solidFill>
              </a:rPr>
              <a:t>html</a:t>
            </a:r>
            <a:r>
              <a:rPr lang="es-CO" dirty="0">
                <a:solidFill>
                  <a:schemeClr val="dk1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endParaRPr lang="es-CO" dirty="0">
              <a:solidFill>
                <a:schemeClr val="dk1"/>
              </a:solidFill>
            </a:endParaRP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&lt;head&gt;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&lt;</a:t>
            </a:r>
            <a:r>
              <a:rPr lang="es-CO" dirty="0" err="1">
                <a:solidFill>
                  <a:schemeClr val="dk1"/>
                </a:solidFill>
              </a:rPr>
              <a:t>title</a:t>
            </a:r>
            <a:r>
              <a:rPr lang="es-CO" dirty="0">
                <a:solidFill>
                  <a:schemeClr val="dk1"/>
                </a:solidFill>
              </a:rPr>
              <a:t>&gt;Máximo Común Múltiplo y Máximo Común Divisor&lt;/</a:t>
            </a:r>
            <a:r>
              <a:rPr lang="es-CO" dirty="0" err="1">
                <a:solidFill>
                  <a:schemeClr val="dk1"/>
                </a:solidFill>
              </a:rPr>
              <a:t>title</a:t>
            </a:r>
            <a:r>
              <a:rPr lang="es-CO" dirty="0">
                <a:solidFill>
                  <a:schemeClr val="dk1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&lt;meta </a:t>
            </a:r>
            <a:r>
              <a:rPr lang="es-CO" dirty="0" err="1">
                <a:solidFill>
                  <a:schemeClr val="dk1"/>
                </a:solidFill>
              </a:rPr>
              <a:t>charset</a:t>
            </a:r>
            <a:r>
              <a:rPr lang="es-CO" dirty="0">
                <a:solidFill>
                  <a:schemeClr val="dk1"/>
                </a:solidFill>
              </a:rPr>
              <a:t>="UTF-8"&gt;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&lt;</a:t>
            </a:r>
            <a:r>
              <a:rPr lang="es-CO" dirty="0" err="1">
                <a:solidFill>
                  <a:schemeClr val="dk1"/>
                </a:solidFill>
              </a:rPr>
              <a:t>style</a:t>
            </a:r>
            <a:r>
              <a:rPr lang="es-CO" dirty="0">
                <a:solidFill>
                  <a:schemeClr val="dk1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</a:t>
            </a:r>
            <a:r>
              <a:rPr lang="es-CO" dirty="0" err="1">
                <a:solidFill>
                  <a:schemeClr val="dk1"/>
                </a:solidFill>
              </a:rPr>
              <a:t>body</a:t>
            </a:r>
            <a:r>
              <a:rPr lang="es-CO" dirty="0">
                <a:solidFill>
                  <a:schemeClr val="dk1"/>
                </a:solidFill>
              </a:rPr>
              <a:t> {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</a:t>
            </a:r>
            <a:r>
              <a:rPr lang="es-CO" dirty="0" err="1">
                <a:solidFill>
                  <a:schemeClr val="dk1"/>
                </a:solidFill>
              </a:rPr>
              <a:t>text-align</a:t>
            </a:r>
            <a:r>
              <a:rPr lang="es-CO" dirty="0">
                <a:solidFill>
                  <a:schemeClr val="dk1"/>
                </a:solidFill>
              </a:rPr>
              <a:t>: center;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</a:t>
            </a:r>
            <a:r>
              <a:rPr lang="es-CO" dirty="0" err="1">
                <a:solidFill>
                  <a:schemeClr val="dk1"/>
                </a:solidFill>
              </a:rPr>
              <a:t>font-family</a:t>
            </a:r>
            <a:r>
              <a:rPr lang="es-CO" dirty="0">
                <a:solidFill>
                  <a:schemeClr val="dk1"/>
                </a:solidFill>
              </a:rPr>
              <a:t>: Arial, </a:t>
            </a:r>
            <a:r>
              <a:rPr lang="es-CO" dirty="0" err="1">
                <a:solidFill>
                  <a:schemeClr val="dk1"/>
                </a:solidFill>
              </a:rPr>
              <a:t>sans-serif</a:t>
            </a:r>
            <a:r>
              <a:rPr lang="es-CO" dirty="0">
                <a:solidFill>
                  <a:schemeClr val="dk1"/>
                </a:solidFill>
              </a:rPr>
              <a:t>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}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#titulo {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</a:t>
            </a:r>
            <a:r>
              <a:rPr lang="es-CO" dirty="0" err="1">
                <a:solidFill>
                  <a:schemeClr val="dk1"/>
                </a:solidFill>
              </a:rPr>
              <a:t>margin</a:t>
            </a:r>
            <a:r>
              <a:rPr lang="es-CO" dirty="0">
                <a:solidFill>
                  <a:schemeClr val="dk1"/>
                </a:solidFill>
              </a:rPr>
              <a:t>-top: 20px;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</a:t>
            </a:r>
            <a:r>
              <a:rPr lang="es-CO" dirty="0" err="1">
                <a:solidFill>
                  <a:schemeClr val="dk1"/>
                </a:solidFill>
              </a:rPr>
              <a:t>font-size</a:t>
            </a:r>
            <a:r>
              <a:rPr lang="es-CO" dirty="0">
                <a:solidFill>
                  <a:schemeClr val="dk1"/>
                </a:solidFill>
              </a:rPr>
              <a:t>: 34px;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}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#imagen {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</a:t>
            </a:r>
            <a:r>
              <a:rPr lang="es-CO" dirty="0" err="1">
                <a:solidFill>
                  <a:schemeClr val="dk1"/>
                </a:solidFill>
              </a:rPr>
              <a:t>margin</a:t>
            </a:r>
            <a:r>
              <a:rPr lang="es-CO" dirty="0">
                <a:solidFill>
                  <a:schemeClr val="dk1"/>
                </a:solidFill>
              </a:rPr>
              <a:t>-top: 20px;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</a:t>
            </a:r>
            <a:r>
              <a:rPr lang="es-CO" dirty="0" err="1">
                <a:solidFill>
                  <a:schemeClr val="dk1"/>
                </a:solidFill>
              </a:rPr>
              <a:t>width</a:t>
            </a:r>
            <a:r>
              <a:rPr lang="es-CO" dirty="0">
                <a:solidFill>
                  <a:schemeClr val="dk1"/>
                </a:solidFill>
              </a:rPr>
              <a:t>: 500px;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}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&lt;/</a:t>
            </a:r>
            <a:r>
              <a:rPr lang="es-CO" dirty="0" err="1">
                <a:solidFill>
                  <a:schemeClr val="dk1"/>
                </a:solidFill>
              </a:rPr>
              <a:t>style</a:t>
            </a:r>
            <a:r>
              <a:rPr lang="es-CO" dirty="0">
                <a:solidFill>
                  <a:schemeClr val="dk1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&lt;/head&gt;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51AF561-B60C-4761-B080-B1853238E0A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568841" y="1233946"/>
            <a:ext cx="1256814" cy="236810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g1f7f8fd9945_0_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5589273" cy="2515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g1f7f8fd9945_0_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6688007"/>
            <a:ext cx="7772402" cy="3504369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g1f7f8fd9945_0_1"/>
          <p:cNvSpPr txBox="1"/>
          <p:nvPr/>
        </p:nvSpPr>
        <p:spPr>
          <a:xfrm>
            <a:off x="2671266" y="846813"/>
            <a:ext cx="2650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800" b="1" i="0" u="none" strike="noStrike" cap="none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Co</a:t>
            </a:r>
            <a:r>
              <a:rPr lang="es-CO" sz="1800" b="1">
                <a:latin typeface="Arial Rounded"/>
                <a:ea typeface="Arial Rounded"/>
                <a:cs typeface="Arial Rounded"/>
                <a:sym typeface="Arial Rounded"/>
              </a:rPr>
              <a:t>ntinuación código</a:t>
            </a:r>
            <a:endParaRPr sz="1800" b="1" i="0" u="none" strike="noStrike" cap="none">
              <a:solidFill>
                <a:srgbClr val="000000"/>
              </a:solidFill>
              <a:latin typeface="Arial Rounded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166" name="Google Shape;166;g1f7f8fd9945_0_1"/>
          <p:cNvSpPr txBox="1"/>
          <p:nvPr/>
        </p:nvSpPr>
        <p:spPr>
          <a:xfrm>
            <a:off x="4946746" y="3451522"/>
            <a:ext cx="29064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g1f7f8fd9945_0_1"/>
          <p:cNvSpPr/>
          <p:nvPr/>
        </p:nvSpPr>
        <p:spPr>
          <a:xfrm>
            <a:off x="608311" y="1607404"/>
            <a:ext cx="6404431" cy="7291897"/>
          </a:xfrm>
          <a:prstGeom prst="flowChartAlternateProcess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g1f7f8fd9945_0_1"/>
          <p:cNvSpPr txBox="1"/>
          <p:nvPr/>
        </p:nvSpPr>
        <p:spPr>
          <a:xfrm>
            <a:off x="759658" y="1964489"/>
            <a:ext cx="6143418" cy="6340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Clr>
                <a:schemeClr val="dk1"/>
              </a:buClr>
            </a:pPr>
            <a:endParaRPr lang="es-CO" dirty="0">
              <a:solidFill>
                <a:schemeClr val="dk1"/>
              </a:solidFill>
            </a:endParaRP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&lt;</a:t>
            </a:r>
            <a:r>
              <a:rPr lang="es-CO" dirty="0" err="1">
                <a:solidFill>
                  <a:schemeClr val="dk1"/>
                </a:solidFill>
              </a:rPr>
              <a:t>body</a:t>
            </a:r>
            <a:r>
              <a:rPr lang="es-CO" dirty="0">
                <a:solidFill>
                  <a:schemeClr val="dk1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&lt;</a:t>
            </a:r>
            <a:r>
              <a:rPr lang="es-CO" dirty="0" err="1">
                <a:solidFill>
                  <a:schemeClr val="dk1"/>
                </a:solidFill>
              </a:rPr>
              <a:t>img</a:t>
            </a:r>
            <a:r>
              <a:rPr lang="es-CO" dirty="0">
                <a:solidFill>
                  <a:schemeClr val="dk1"/>
                </a:solidFill>
              </a:rPr>
              <a:t> id="operaciones" </a:t>
            </a:r>
            <a:r>
              <a:rPr lang="es-CO" dirty="0" err="1">
                <a:solidFill>
                  <a:schemeClr val="dk1"/>
                </a:solidFill>
              </a:rPr>
              <a:t>src</a:t>
            </a:r>
            <a:r>
              <a:rPr lang="es-CO" dirty="0">
                <a:solidFill>
                  <a:schemeClr val="dk1"/>
                </a:solidFill>
              </a:rPr>
              <a:t>="operaciones.png" </a:t>
            </a:r>
            <a:r>
              <a:rPr lang="es-CO" dirty="0" err="1">
                <a:solidFill>
                  <a:schemeClr val="dk1"/>
                </a:solidFill>
              </a:rPr>
              <a:t>alt</a:t>
            </a:r>
            <a:r>
              <a:rPr lang="es-CO" dirty="0">
                <a:solidFill>
                  <a:schemeClr val="dk1"/>
                </a:solidFill>
              </a:rPr>
              <a:t>="Operaciones" /&gt;</a:t>
            </a:r>
          </a:p>
          <a:p>
            <a:pPr lvl="0">
              <a:buClr>
                <a:schemeClr val="dk1"/>
              </a:buClr>
            </a:pPr>
            <a:endParaRPr lang="es-CO" dirty="0">
              <a:solidFill>
                <a:schemeClr val="dk1"/>
              </a:solidFill>
            </a:endParaRP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&lt;h1 id="titulo"&gt;¡Bienvenidos a un Ejercicio de Matemáticas!&lt;/h1&gt;</a:t>
            </a:r>
          </a:p>
          <a:p>
            <a:pPr lvl="0">
              <a:buClr>
                <a:schemeClr val="dk1"/>
              </a:buClr>
            </a:pPr>
            <a:endParaRPr lang="es-CO" dirty="0">
              <a:solidFill>
                <a:schemeClr val="dk1"/>
              </a:solidFill>
            </a:endParaRP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&lt;</a:t>
            </a:r>
            <a:r>
              <a:rPr lang="es-CO" dirty="0" err="1">
                <a:solidFill>
                  <a:schemeClr val="dk1"/>
                </a:solidFill>
              </a:rPr>
              <a:t>form</a:t>
            </a:r>
            <a:r>
              <a:rPr lang="es-CO" dirty="0">
                <a:solidFill>
                  <a:schemeClr val="dk1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&lt;p&gt; Asigna a cada conjunto de números su MCD y MCM&lt;/p&gt;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&lt;p&gt;&lt;</a:t>
            </a:r>
            <a:r>
              <a:rPr lang="es-CO" dirty="0" err="1">
                <a:solidFill>
                  <a:schemeClr val="dk1"/>
                </a:solidFill>
              </a:rPr>
              <a:t>select</a:t>
            </a:r>
            <a:r>
              <a:rPr lang="es-CO" dirty="0">
                <a:solidFill>
                  <a:schemeClr val="dk1"/>
                </a:solidFill>
              </a:rPr>
              <a:t> id="operacion1" </a:t>
            </a:r>
            <a:r>
              <a:rPr lang="es-CO" dirty="0" err="1">
                <a:solidFill>
                  <a:schemeClr val="dk1"/>
                </a:solidFill>
              </a:rPr>
              <a:t>onChange</a:t>
            </a:r>
            <a:r>
              <a:rPr lang="es-CO" dirty="0">
                <a:solidFill>
                  <a:schemeClr val="dk1"/>
                </a:solidFill>
              </a:rPr>
              <a:t>="</a:t>
            </a:r>
            <a:r>
              <a:rPr lang="es-CO" dirty="0" err="1">
                <a:solidFill>
                  <a:schemeClr val="dk1"/>
                </a:solidFill>
              </a:rPr>
              <a:t>mostrarSeleccionOperacion</a:t>
            </a:r>
            <a:r>
              <a:rPr lang="es-CO" dirty="0">
                <a:solidFill>
                  <a:schemeClr val="dk1"/>
                </a:solidFill>
              </a:rPr>
              <a:t>('mensaje1')"&gt;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    &lt;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 </a:t>
            </a:r>
            <a:r>
              <a:rPr lang="es-CO" dirty="0" err="1">
                <a:solidFill>
                  <a:schemeClr val="dk1"/>
                </a:solidFill>
              </a:rPr>
              <a:t>value</a:t>
            </a:r>
            <a:r>
              <a:rPr lang="es-CO" dirty="0">
                <a:solidFill>
                  <a:schemeClr val="dk1"/>
                </a:solidFill>
              </a:rPr>
              <a:t>="Escoge de Nuevo"&gt;Selecciona una Opción&lt;/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    &lt;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 </a:t>
            </a:r>
            <a:r>
              <a:rPr lang="es-CO" dirty="0" err="1">
                <a:solidFill>
                  <a:schemeClr val="dk1"/>
                </a:solidFill>
              </a:rPr>
              <a:t>value</a:t>
            </a:r>
            <a:r>
              <a:rPr lang="es-CO" dirty="0">
                <a:solidFill>
                  <a:schemeClr val="dk1"/>
                </a:solidFill>
              </a:rPr>
              <a:t>="Incorrecto, vuelve a intentar"&gt;10 y 160&lt;/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    &lt;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 </a:t>
            </a:r>
            <a:r>
              <a:rPr lang="es-CO" dirty="0" err="1">
                <a:solidFill>
                  <a:schemeClr val="dk1"/>
                </a:solidFill>
              </a:rPr>
              <a:t>value</a:t>
            </a:r>
            <a:r>
              <a:rPr lang="es-CO" dirty="0">
                <a:solidFill>
                  <a:schemeClr val="dk1"/>
                </a:solidFill>
              </a:rPr>
              <a:t>="¡Felicitaciones muy bien!"&gt;4 y 240&lt;/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    &lt;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 </a:t>
            </a:r>
            <a:r>
              <a:rPr lang="es-CO" dirty="0" err="1">
                <a:solidFill>
                  <a:schemeClr val="dk1"/>
                </a:solidFill>
              </a:rPr>
              <a:t>value</a:t>
            </a:r>
            <a:r>
              <a:rPr lang="es-CO" dirty="0">
                <a:solidFill>
                  <a:schemeClr val="dk1"/>
                </a:solidFill>
              </a:rPr>
              <a:t>="Incorrecto, vuelve a intentar"&gt; 8 y 180&lt;/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&lt;/</a:t>
            </a:r>
            <a:r>
              <a:rPr lang="es-CO" dirty="0" err="1">
                <a:solidFill>
                  <a:schemeClr val="dk1"/>
                </a:solidFill>
              </a:rPr>
              <a:t>select</a:t>
            </a:r>
            <a:r>
              <a:rPr lang="es-CO" dirty="0">
                <a:solidFill>
                  <a:schemeClr val="dk1"/>
                </a:solidFill>
              </a:rPr>
              <a:t>&gt;&lt;/p&gt;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&lt;p&gt;&lt;input </a:t>
            </a:r>
            <a:r>
              <a:rPr lang="es-CO" dirty="0" err="1">
                <a:solidFill>
                  <a:schemeClr val="dk1"/>
                </a:solidFill>
              </a:rPr>
              <a:t>type</a:t>
            </a:r>
            <a:r>
              <a:rPr lang="es-CO" dirty="0">
                <a:solidFill>
                  <a:schemeClr val="dk1"/>
                </a:solidFill>
              </a:rPr>
              <a:t>="</a:t>
            </a:r>
            <a:r>
              <a:rPr lang="es-CO" dirty="0" err="1">
                <a:solidFill>
                  <a:schemeClr val="dk1"/>
                </a:solidFill>
              </a:rPr>
              <a:t>text</a:t>
            </a:r>
            <a:r>
              <a:rPr lang="es-CO" dirty="0">
                <a:solidFill>
                  <a:schemeClr val="dk1"/>
                </a:solidFill>
              </a:rPr>
              <a:t>" id="mensaje1"&gt;&lt;/p&gt;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&lt;p&gt;&lt;</a:t>
            </a:r>
            <a:r>
              <a:rPr lang="es-CO" dirty="0" err="1">
                <a:solidFill>
                  <a:schemeClr val="dk1"/>
                </a:solidFill>
              </a:rPr>
              <a:t>select</a:t>
            </a:r>
            <a:r>
              <a:rPr lang="es-CO" dirty="0">
                <a:solidFill>
                  <a:schemeClr val="dk1"/>
                </a:solidFill>
              </a:rPr>
              <a:t> id="operacion2" </a:t>
            </a:r>
            <a:r>
              <a:rPr lang="es-CO" dirty="0" err="1">
                <a:solidFill>
                  <a:schemeClr val="dk1"/>
                </a:solidFill>
              </a:rPr>
              <a:t>onChange</a:t>
            </a:r>
            <a:r>
              <a:rPr lang="es-CO" dirty="0">
                <a:solidFill>
                  <a:schemeClr val="dk1"/>
                </a:solidFill>
              </a:rPr>
              <a:t>="</a:t>
            </a:r>
            <a:r>
              <a:rPr lang="es-CO" dirty="0" err="1">
                <a:solidFill>
                  <a:schemeClr val="dk1"/>
                </a:solidFill>
              </a:rPr>
              <a:t>mostrarSeleccionOperacion</a:t>
            </a:r>
            <a:r>
              <a:rPr lang="es-CO" dirty="0">
                <a:solidFill>
                  <a:schemeClr val="dk1"/>
                </a:solidFill>
              </a:rPr>
              <a:t>('mensaje2')"&gt;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    &lt;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 </a:t>
            </a:r>
            <a:r>
              <a:rPr lang="es-CO" dirty="0" err="1">
                <a:solidFill>
                  <a:schemeClr val="dk1"/>
                </a:solidFill>
              </a:rPr>
              <a:t>value</a:t>
            </a:r>
            <a:r>
              <a:rPr lang="es-CO" dirty="0">
                <a:solidFill>
                  <a:schemeClr val="dk1"/>
                </a:solidFill>
              </a:rPr>
              <a:t>="Escoge de Nuevo"&gt;Selecciona una Opción&lt;/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    &lt;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 </a:t>
            </a:r>
            <a:r>
              <a:rPr lang="es-CO" dirty="0" err="1">
                <a:solidFill>
                  <a:schemeClr val="dk1"/>
                </a:solidFill>
              </a:rPr>
              <a:t>value</a:t>
            </a:r>
            <a:r>
              <a:rPr lang="es-CO" dirty="0">
                <a:solidFill>
                  <a:schemeClr val="dk1"/>
                </a:solidFill>
              </a:rPr>
              <a:t>="Incorrecto, vuelve a intentar"&gt; 3 y 144&lt;/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    &lt;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 </a:t>
            </a:r>
            <a:r>
              <a:rPr lang="es-CO" dirty="0" err="1">
                <a:solidFill>
                  <a:schemeClr val="dk1"/>
                </a:solidFill>
              </a:rPr>
              <a:t>value</a:t>
            </a:r>
            <a:r>
              <a:rPr lang="es-CO" dirty="0">
                <a:solidFill>
                  <a:schemeClr val="dk1"/>
                </a:solidFill>
              </a:rPr>
              <a:t>="Incorrecto, vuelve a intentar"&gt; 6 y 240&lt;/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    &lt;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 </a:t>
            </a:r>
            <a:r>
              <a:rPr lang="es-CO" dirty="0" err="1">
                <a:solidFill>
                  <a:schemeClr val="dk1"/>
                </a:solidFill>
              </a:rPr>
              <a:t>value</a:t>
            </a:r>
            <a:r>
              <a:rPr lang="es-CO" dirty="0">
                <a:solidFill>
                  <a:schemeClr val="dk1"/>
                </a:solidFill>
              </a:rPr>
              <a:t>="¡Felicitaciones muy bien!"&gt; 3 y 180 &lt;/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&lt;/</a:t>
            </a:r>
            <a:r>
              <a:rPr lang="es-CO" dirty="0" err="1">
                <a:solidFill>
                  <a:schemeClr val="dk1"/>
                </a:solidFill>
              </a:rPr>
              <a:t>select</a:t>
            </a:r>
            <a:r>
              <a:rPr lang="es-CO" dirty="0">
                <a:solidFill>
                  <a:schemeClr val="dk1"/>
                </a:solidFill>
              </a:rPr>
              <a:t>&gt;&lt;/p&gt;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&lt;p&gt;&lt;input </a:t>
            </a:r>
            <a:r>
              <a:rPr lang="es-CO" dirty="0" err="1">
                <a:solidFill>
                  <a:schemeClr val="dk1"/>
                </a:solidFill>
              </a:rPr>
              <a:t>type</a:t>
            </a:r>
            <a:r>
              <a:rPr lang="es-CO" dirty="0">
                <a:solidFill>
                  <a:schemeClr val="dk1"/>
                </a:solidFill>
              </a:rPr>
              <a:t>="</a:t>
            </a:r>
            <a:r>
              <a:rPr lang="es-CO" dirty="0" err="1">
                <a:solidFill>
                  <a:schemeClr val="dk1"/>
                </a:solidFill>
              </a:rPr>
              <a:t>text</a:t>
            </a:r>
            <a:r>
              <a:rPr lang="es-CO" dirty="0">
                <a:solidFill>
                  <a:schemeClr val="dk1"/>
                </a:solidFill>
              </a:rPr>
              <a:t>" id="mensaje2"&gt;&lt;/p&gt;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169" name="Google Shape;169;g1f7f8fd9945_0_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46451" y="1745895"/>
            <a:ext cx="415361" cy="5413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g1f7f8fd9945_0_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223500" y="651164"/>
            <a:ext cx="1467282" cy="7605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2986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g1f7f8fd9945_0_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5589273" cy="2515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g1f7f8fd9945_0_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6688007"/>
            <a:ext cx="7772402" cy="3504369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g1f7f8fd9945_0_1"/>
          <p:cNvSpPr txBox="1"/>
          <p:nvPr/>
        </p:nvSpPr>
        <p:spPr>
          <a:xfrm>
            <a:off x="2671266" y="846813"/>
            <a:ext cx="2650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800" b="1" i="0" u="none" strike="noStrike" cap="none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Co</a:t>
            </a:r>
            <a:r>
              <a:rPr lang="es-CO" sz="1800" b="1">
                <a:latin typeface="Arial Rounded"/>
                <a:ea typeface="Arial Rounded"/>
                <a:cs typeface="Arial Rounded"/>
                <a:sym typeface="Arial Rounded"/>
              </a:rPr>
              <a:t>ntinuación código</a:t>
            </a:r>
            <a:endParaRPr sz="1800" b="1" i="0" u="none" strike="noStrike" cap="none">
              <a:solidFill>
                <a:srgbClr val="000000"/>
              </a:solidFill>
              <a:latin typeface="Arial Rounded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166" name="Google Shape;166;g1f7f8fd9945_0_1"/>
          <p:cNvSpPr txBox="1"/>
          <p:nvPr/>
        </p:nvSpPr>
        <p:spPr>
          <a:xfrm>
            <a:off x="4946746" y="3451522"/>
            <a:ext cx="29064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g1f7f8fd9945_0_1"/>
          <p:cNvSpPr/>
          <p:nvPr/>
        </p:nvSpPr>
        <p:spPr>
          <a:xfrm>
            <a:off x="608311" y="1607404"/>
            <a:ext cx="6404431" cy="7291897"/>
          </a:xfrm>
          <a:prstGeom prst="flowChartAlternateProcess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g1f7f8fd9945_0_1"/>
          <p:cNvSpPr txBox="1"/>
          <p:nvPr/>
        </p:nvSpPr>
        <p:spPr>
          <a:xfrm>
            <a:off x="759658" y="1964489"/>
            <a:ext cx="6143418" cy="5262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Clr>
                <a:schemeClr val="dk1"/>
              </a:buClr>
            </a:pPr>
            <a:r>
              <a:rPr lang="es-CO" dirty="0"/>
              <a:t>  </a:t>
            </a:r>
            <a:r>
              <a:rPr lang="es-CO" dirty="0">
                <a:solidFill>
                  <a:schemeClr val="dk1"/>
                </a:solidFill>
              </a:rPr>
              <a:t> &lt;p&gt;&lt;</a:t>
            </a:r>
            <a:r>
              <a:rPr lang="es-CO" dirty="0" err="1">
                <a:solidFill>
                  <a:schemeClr val="dk1"/>
                </a:solidFill>
              </a:rPr>
              <a:t>select</a:t>
            </a:r>
            <a:r>
              <a:rPr lang="es-CO" dirty="0">
                <a:solidFill>
                  <a:schemeClr val="dk1"/>
                </a:solidFill>
              </a:rPr>
              <a:t> id="operacion3“</a:t>
            </a:r>
          </a:p>
          <a:p>
            <a:pPr lvl="0">
              <a:buClr>
                <a:schemeClr val="dk1"/>
              </a:buClr>
            </a:pPr>
            <a:endParaRPr lang="es-CO" dirty="0">
              <a:solidFill>
                <a:schemeClr val="dk1"/>
              </a:solidFill>
            </a:endParaRP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</a:t>
            </a:r>
            <a:r>
              <a:rPr lang="es-CO" dirty="0" err="1">
                <a:solidFill>
                  <a:schemeClr val="dk1"/>
                </a:solidFill>
              </a:rPr>
              <a:t>onChange</a:t>
            </a:r>
            <a:r>
              <a:rPr lang="es-CO" dirty="0">
                <a:solidFill>
                  <a:schemeClr val="dk1"/>
                </a:solidFill>
              </a:rPr>
              <a:t>="</a:t>
            </a:r>
            <a:r>
              <a:rPr lang="es-CO" dirty="0" err="1">
                <a:solidFill>
                  <a:schemeClr val="dk1"/>
                </a:solidFill>
              </a:rPr>
              <a:t>mostrarSeleccionOperacion</a:t>
            </a:r>
            <a:r>
              <a:rPr lang="es-CO" dirty="0">
                <a:solidFill>
                  <a:schemeClr val="dk1"/>
                </a:solidFill>
              </a:rPr>
              <a:t>('mensaje3’)”&gt;</a:t>
            </a:r>
          </a:p>
          <a:p>
            <a:pPr lvl="0">
              <a:buClr>
                <a:schemeClr val="dk1"/>
              </a:buClr>
            </a:pPr>
            <a:endParaRPr lang="es-CO" dirty="0">
              <a:solidFill>
                <a:schemeClr val="dk1"/>
              </a:solidFill>
            </a:endParaRP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    &lt;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 </a:t>
            </a:r>
            <a:r>
              <a:rPr lang="es-CO" dirty="0" err="1">
                <a:solidFill>
                  <a:schemeClr val="dk1"/>
                </a:solidFill>
              </a:rPr>
              <a:t>value</a:t>
            </a:r>
            <a:r>
              <a:rPr lang="es-CO" dirty="0">
                <a:solidFill>
                  <a:schemeClr val="dk1"/>
                </a:solidFill>
              </a:rPr>
              <a:t>="Escoge de Nuevo"&gt;Selecciona una Opción&lt;/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    &lt;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 </a:t>
            </a:r>
            <a:r>
              <a:rPr lang="es-CO" dirty="0" err="1">
                <a:solidFill>
                  <a:schemeClr val="dk1"/>
                </a:solidFill>
              </a:rPr>
              <a:t>value</a:t>
            </a:r>
            <a:r>
              <a:rPr lang="es-CO" dirty="0">
                <a:solidFill>
                  <a:schemeClr val="dk1"/>
                </a:solidFill>
              </a:rPr>
              <a:t>="¡Felicitaciones muy bien!"&gt;8 y 480&lt;/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    &lt;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 </a:t>
            </a:r>
            <a:r>
              <a:rPr lang="es-CO" dirty="0" err="1">
                <a:solidFill>
                  <a:schemeClr val="dk1"/>
                </a:solidFill>
              </a:rPr>
              <a:t>value</a:t>
            </a:r>
            <a:r>
              <a:rPr lang="es-CO" dirty="0">
                <a:solidFill>
                  <a:schemeClr val="dk1"/>
                </a:solidFill>
              </a:rPr>
              <a:t>="Incorrecto, vuelve a intentar"&gt;4 y 360&lt;/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    &lt;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 </a:t>
            </a:r>
            <a:r>
              <a:rPr lang="es-CO" dirty="0" err="1">
                <a:solidFill>
                  <a:schemeClr val="dk1"/>
                </a:solidFill>
              </a:rPr>
              <a:t>value</a:t>
            </a:r>
            <a:r>
              <a:rPr lang="es-CO" dirty="0">
                <a:solidFill>
                  <a:schemeClr val="dk1"/>
                </a:solidFill>
              </a:rPr>
              <a:t>="Incorrecto, vuelve a intentar"&gt;6 y 270&lt;/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&lt;/</a:t>
            </a:r>
            <a:r>
              <a:rPr lang="es-CO" dirty="0" err="1">
                <a:solidFill>
                  <a:schemeClr val="dk1"/>
                </a:solidFill>
              </a:rPr>
              <a:t>select</a:t>
            </a:r>
            <a:r>
              <a:rPr lang="es-CO" dirty="0">
                <a:solidFill>
                  <a:schemeClr val="dk1"/>
                </a:solidFill>
              </a:rPr>
              <a:t>&gt;&lt;/p&gt;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&lt;p&gt;&lt;input </a:t>
            </a:r>
            <a:r>
              <a:rPr lang="es-CO" dirty="0" err="1">
                <a:solidFill>
                  <a:schemeClr val="dk1"/>
                </a:solidFill>
              </a:rPr>
              <a:t>type</a:t>
            </a:r>
            <a:r>
              <a:rPr lang="es-CO" dirty="0">
                <a:solidFill>
                  <a:schemeClr val="dk1"/>
                </a:solidFill>
              </a:rPr>
              <a:t>="</a:t>
            </a:r>
            <a:r>
              <a:rPr lang="es-CO" dirty="0" err="1">
                <a:solidFill>
                  <a:schemeClr val="dk1"/>
                </a:solidFill>
              </a:rPr>
              <a:t>text</a:t>
            </a:r>
            <a:r>
              <a:rPr lang="es-CO" dirty="0">
                <a:solidFill>
                  <a:schemeClr val="dk1"/>
                </a:solidFill>
              </a:rPr>
              <a:t>" id="mensaje3"&gt;&lt;/p&gt;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&lt;p&gt;&lt;</a:t>
            </a:r>
            <a:r>
              <a:rPr lang="es-CO" dirty="0" err="1">
                <a:solidFill>
                  <a:schemeClr val="dk1"/>
                </a:solidFill>
              </a:rPr>
              <a:t>select</a:t>
            </a:r>
            <a:r>
              <a:rPr lang="es-CO" dirty="0">
                <a:solidFill>
                  <a:schemeClr val="dk1"/>
                </a:solidFill>
              </a:rPr>
              <a:t> id="operacion4" </a:t>
            </a:r>
            <a:r>
              <a:rPr lang="es-CO" dirty="0" err="1">
                <a:solidFill>
                  <a:schemeClr val="dk1"/>
                </a:solidFill>
              </a:rPr>
              <a:t>onChange</a:t>
            </a:r>
            <a:r>
              <a:rPr lang="es-CO" dirty="0">
                <a:solidFill>
                  <a:schemeClr val="dk1"/>
                </a:solidFill>
              </a:rPr>
              <a:t>="</a:t>
            </a:r>
            <a:r>
              <a:rPr lang="es-CO" dirty="0" err="1">
                <a:solidFill>
                  <a:schemeClr val="dk1"/>
                </a:solidFill>
              </a:rPr>
              <a:t>mostrarSeleccionOperacion</a:t>
            </a:r>
            <a:r>
              <a:rPr lang="es-CO" dirty="0">
                <a:solidFill>
                  <a:schemeClr val="dk1"/>
                </a:solidFill>
              </a:rPr>
              <a:t>('mensaje4')"&gt;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    &lt;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 </a:t>
            </a:r>
            <a:r>
              <a:rPr lang="es-CO" dirty="0" err="1">
                <a:solidFill>
                  <a:schemeClr val="dk1"/>
                </a:solidFill>
              </a:rPr>
              <a:t>value</a:t>
            </a:r>
            <a:r>
              <a:rPr lang="es-CO" dirty="0">
                <a:solidFill>
                  <a:schemeClr val="dk1"/>
                </a:solidFill>
              </a:rPr>
              <a:t>="Escoge de Nuevo"&gt;Selecciona una Opción&lt;/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&gt; 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    &lt;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 </a:t>
            </a:r>
            <a:r>
              <a:rPr lang="es-CO" dirty="0" err="1">
                <a:solidFill>
                  <a:schemeClr val="dk1"/>
                </a:solidFill>
              </a:rPr>
              <a:t>value</a:t>
            </a:r>
            <a:r>
              <a:rPr lang="es-CO" dirty="0">
                <a:solidFill>
                  <a:schemeClr val="dk1"/>
                </a:solidFill>
              </a:rPr>
              <a:t>="Incorrecto, vuelve a intentar"&gt;2 y 272&lt;/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    &lt;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 </a:t>
            </a:r>
            <a:r>
              <a:rPr lang="es-CO" dirty="0" err="1">
                <a:solidFill>
                  <a:schemeClr val="dk1"/>
                </a:solidFill>
              </a:rPr>
              <a:t>value</a:t>
            </a:r>
            <a:r>
              <a:rPr lang="es-CO" dirty="0">
                <a:solidFill>
                  <a:schemeClr val="dk1"/>
                </a:solidFill>
              </a:rPr>
              <a:t>="¡Felicitaciones muy bien!"&gt;2 y 304&lt;/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    &lt;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 </a:t>
            </a:r>
            <a:r>
              <a:rPr lang="es-CO" dirty="0" err="1">
                <a:solidFill>
                  <a:schemeClr val="dk1"/>
                </a:solidFill>
              </a:rPr>
              <a:t>value</a:t>
            </a:r>
            <a:r>
              <a:rPr lang="es-CO" dirty="0">
                <a:solidFill>
                  <a:schemeClr val="dk1"/>
                </a:solidFill>
              </a:rPr>
              <a:t>="Incorrecto, vuelve a intentar"&gt;2 y 266&lt;/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&lt;/</a:t>
            </a:r>
            <a:r>
              <a:rPr lang="es-CO" dirty="0" err="1">
                <a:solidFill>
                  <a:schemeClr val="dk1"/>
                </a:solidFill>
              </a:rPr>
              <a:t>select</a:t>
            </a:r>
            <a:r>
              <a:rPr lang="es-CO" dirty="0">
                <a:solidFill>
                  <a:schemeClr val="dk1"/>
                </a:solidFill>
              </a:rPr>
              <a:t>&gt;&lt;/p&gt;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&lt;p&gt;&lt;input </a:t>
            </a:r>
            <a:r>
              <a:rPr lang="es-CO" dirty="0" err="1">
                <a:solidFill>
                  <a:schemeClr val="dk1"/>
                </a:solidFill>
              </a:rPr>
              <a:t>type</a:t>
            </a:r>
            <a:r>
              <a:rPr lang="es-CO" dirty="0">
                <a:solidFill>
                  <a:schemeClr val="dk1"/>
                </a:solidFill>
              </a:rPr>
              <a:t>="</a:t>
            </a:r>
            <a:r>
              <a:rPr lang="es-CO" dirty="0" err="1">
                <a:solidFill>
                  <a:schemeClr val="dk1"/>
                </a:solidFill>
              </a:rPr>
              <a:t>text</a:t>
            </a:r>
            <a:r>
              <a:rPr lang="es-CO" dirty="0">
                <a:solidFill>
                  <a:schemeClr val="dk1"/>
                </a:solidFill>
              </a:rPr>
              <a:t>" id="mensaje4"&gt;&lt;/p&gt;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&lt;p&gt;&lt;</a:t>
            </a:r>
            <a:r>
              <a:rPr lang="es-CO" dirty="0" err="1">
                <a:solidFill>
                  <a:schemeClr val="dk1"/>
                </a:solidFill>
              </a:rPr>
              <a:t>select</a:t>
            </a:r>
            <a:r>
              <a:rPr lang="es-CO" dirty="0">
                <a:solidFill>
                  <a:schemeClr val="dk1"/>
                </a:solidFill>
              </a:rPr>
              <a:t> id="operacion5"</a:t>
            </a:r>
            <a:endParaRPr lang="es-CO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169" name="Google Shape;169;g1f7f8fd9945_0_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46451" y="1745895"/>
            <a:ext cx="415361" cy="5413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g1f7f8fd9945_0_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223500" y="651164"/>
            <a:ext cx="1467282" cy="7605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3029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g1f7f8fd9945_0_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5589273" cy="2515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g1f7f8fd9945_0_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6688007"/>
            <a:ext cx="7772402" cy="3504369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g1f7f8fd9945_0_1"/>
          <p:cNvSpPr txBox="1"/>
          <p:nvPr/>
        </p:nvSpPr>
        <p:spPr>
          <a:xfrm>
            <a:off x="2671266" y="846813"/>
            <a:ext cx="2650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800" b="1" i="0" u="none" strike="noStrike" cap="none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Co</a:t>
            </a:r>
            <a:r>
              <a:rPr lang="es-CO" sz="1800" b="1">
                <a:latin typeface="Arial Rounded"/>
                <a:ea typeface="Arial Rounded"/>
                <a:cs typeface="Arial Rounded"/>
                <a:sym typeface="Arial Rounded"/>
              </a:rPr>
              <a:t>ntinuación código</a:t>
            </a:r>
            <a:endParaRPr sz="1800" b="1" i="0" u="none" strike="noStrike" cap="none">
              <a:solidFill>
                <a:srgbClr val="000000"/>
              </a:solidFill>
              <a:latin typeface="Arial Rounded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166" name="Google Shape;166;g1f7f8fd9945_0_1"/>
          <p:cNvSpPr txBox="1"/>
          <p:nvPr/>
        </p:nvSpPr>
        <p:spPr>
          <a:xfrm>
            <a:off x="4946746" y="3451522"/>
            <a:ext cx="29064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g1f7f8fd9945_0_1"/>
          <p:cNvSpPr/>
          <p:nvPr/>
        </p:nvSpPr>
        <p:spPr>
          <a:xfrm>
            <a:off x="608311" y="1607404"/>
            <a:ext cx="6404431" cy="7291897"/>
          </a:xfrm>
          <a:prstGeom prst="flowChartAlternateProcess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g1f7f8fd9945_0_1"/>
          <p:cNvSpPr txBox="1"/>
          <p:nvPr/>
        </p:nvSpPr>
        <p:spPr>
          <a:xfrm>
            <a:off x="759658" y="1964489"/>
            <a:ext cx="6143418" cy="5478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Clr>
                <a:schemeClr val="dk1"/>
              </a:buClr>
            </a:pPr>
            <a:r>
              <a:rPr lang="es-CO" dirty="0" err="1">
                <a:solidFill>
                  <a:schemeClr val="dk1"/>
                </a:solidFill>
              </a:rPr>
              <a:t>onChange</a:t>
            </a:r>
            <a:r>
              <a:rPr lang="es-CO" dirty="0">
                <a:solidFill>
                  <a:schemeClr val="dk1"/>
                </a:solidFill>
              </a:rPr>
              <a:t>="</a:t>
            </a:r>
            <a:r>
              <a:rPr lang="es-CO" dirty="0" err="1">
                <a:solidFill>
                  <a:schemeClr val="dk1"/>
                </a:solidFill>
              </a:rPr>
              <a:t>mostrarSeleccionOperacion</a:t>
            </a:r>
            <a:r>
              <a:rPr lang="es-CO" dirty="0">
                <a:solidFill>
                  <a:schemeClr val="dk1"/>
                </a:solidFill>
              </a:rPr>
              <a:t>('mensaje5')"&gt;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    &lt;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 </a:t>
            </a:r>
            <a:r>
              <a:rPr lang="es-CO" dirty="0" err="1">
                <a:solidFill>
                  <a:schemeClr val="dk1"/>
                </a:solidFill>
              </a:rPr>
              <a:t>value</a:t>
            </a:r>
            <a:r>
              <a:rPr lang="es-CO" dirty="0">
                <a:solidFill>
                  <a:schemeClr val="dk1"/>
                </a:solidFill>
              </a:rPr>
              <a:t>="Escoge de Nuevo"&gt;Selecciona una Opción&lt;/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    &lt;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 </a:t>
            </a:r>
            <a:r>
              <a:rPr lang="es-CO" dirty="0" err="1">
                <a:solidFill>
                  <a:schemeClr val="dk1"/>
                </a:solidFill>
              </a:rPr>
              <a:t>value</a:t>
            </a:r>
            <a:r>
              <a:rPr lang="es-CO" dirty="0">
                <a:solidFill>
                  <a:schemeClr val="dk1"/>
                </a:solidFill>
              </a:rPr>
              <a:t>="¡Felicitaciones muy bien!"&gt;40 y 240 &lt;/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    &lt;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 </a:t>
            </a:r>
            <a:r>
              <a:rPr lang="es-CO" dirty="0" err="1">
                <a:solidFill>
                  <a:schemeClr val="dk1"/>
                </a:solidFill>
              </a:rPr>
              <a:t>value</a:t>
            </a:r>
            <a:r>
              <a:rPr lang="es-CO" dirty="0">
                <a:solidFill>
                  <a:schemeClr val="dk1"/>
                </a:solidFill>
              </a:rPr>
              <a:t>="Incorrecto, vuelve a intentar"&gt;20 y 360&lt;/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    &lt;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 </a:t>
            </a:r>
            <a:r>
              <a:rPr lang="es-CO" dirty="0" err="1">
                <a:solidFill>
                  <a:schemeClr val="dk1"/>
                </a:solidFill>
              </a:rPr>
              <a:t>value</a:t>
            </a:r>
            <a:r>
              <a:rPr lang="es-CO" dirty="0">
                <a:solidFill>
                  <a:schemeClr val="dk1"/>
                </a:solidFill>
              </a:rPr>
              <a:t>="Incorrecto, vuelve a intentar"&gt; 12 y 420&lt;/</a:t>
            </a:r>
            <a:r>
              <a:rPr lang="es-CO" dirty="0" err="1">
                <a:solidFill>
                  <a:schemeClr val="dk1"/>
                </a:solidFill>
              </a:rPr>
              <a:t>option</a:t>
            </a:r>
            <a:r>
              <a:rPr lang="es-CO" dirty="0">
                <a:solidFill>
                  <a:schemeClr val="dk1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&lt;/</a:t>
            </a:r>
            <a:r>
              <a:rPr lang="es-CO" dirty="0" err="1">
                <a:solidFill>
                  <a:schemeClr val="dk1"/>
                </a:solidFill>
              </a:rPr>
              <a:t>select</a:t>
            </a:r>
            <a:r>
              <a:rPr lang="es-CO" dirty="0">
                <a:solidFill>
                  <a:schemeClr val="dk1"/>
                </a:solidFill>
              </a:rPr>
              <a:t>&gt;&lt;/p&gt;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&lt;p&gt;&lt;input </a:t>
            </a:r>
            <a:r>
              <a:rPr lang="es-CO" dirty="0" err="1">
                <a:solidFill>
                  <a:schemeClr val="dk1"/>
                </a:solidFill>
              </a:rPr>
              <a:t>type</a:t>
            </a:r>
            <a:r>
              <a:rPr lang="es-CO" dirty="0">
                <a:solidFill>
                  <a:schemeClr val="dk1"/>
                </a:solidFill>
              </a:rPr>
              <a:t>="</a:t>
            </a:r>
            <a:r>
              <a:rPr lang="es-CO" dirty="0" err="1">
                <a:solidFill>
                  <a:schemeClr val="dk1"/>
                </a:solidFill>
              </a:rPr>
              <a:t>text</a:t>
            </a:r>
            <a:r>
              <a:rPr lang="es-CO" dirty="0">
                <a:solidFill>
                  <a:schemeClr val="dk1"/>
                </a:solidFill>
              </a:rPr>
              <a:t>" id="mensaje5"&gt;&lt;/p&gt;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&lt;/</a:t>
            </a:r>
            <a:r>
              <a:rPr lang="es-CO" dirty="0" err="1">
                <a:solidFill>
                  <a:schemeClr val="dk1"/>
                </a:solidFill>
              </a:rPr>
              <a:t>form</a:t>
            </a:r>
            <a:r>
              <a:rPr lang="es-CO" dirty="0">
                <a:solidFill>
                  <a:schemeClr val="dk1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endParaRPr lang="es-CO" dirty="0">
              <a:solidFill>
                <a:schemeClr val="dk1"/>
              </a:solidFill>
            </a:endParaRP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&lt;script&gt;</a:t>
            </a:r>
          </a:p>
          <a:p>
            <a:pPr lvl="0">
              <a:buClr>
                <a:schemeClr val="dk1"/>
              </a:buClr>
            </a:pPr>
            <a:endParaRPr lang="es-MX" dirty="0">
              <a:solidFill>
                <a:schemeClr val="dk1"/>
              </a:solidFill>
            </a:endParaRPr>
          </a:p>
          <a:p>
            <a:pPr lvl="0">
              <a:buClr>
                <a:schemeClr val="dk1"/>
              </a:buClr>
            </a:pPr>
            <a:endParaRPr lang="es-CO" dirty="0">
              <a:solidFill>
                <a:schemeClr val="dk1"/>
              </a:solidFill>
            </a:endParaRP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</a:t>
            </a:r>
            <a:r>
              <a:rPr lang="es-CO" dirty="0" err="1">
                <a:solidFill>
                  <a:schemeClr val="dk1"/>
                </a:solidFill>
              </a:rPr>
              <a:t>function</a:t>
            </a:r>
            <a:r>
              <a:rPr lang="es-CO" dirty="0">
                <a:solidFill>
                  <a:schemeClr val="dk1"/>
                </a:solidFill>
              </a:rPr>
              <a:t> </a:t>
            </a:r>
            <a:r>
              <a:rPr lang="es-CO" dirty="0" err="1">
                <a:solidFill>
                  <a:schemeClr val="dk1"/>
                </a:solidFill>
              </a:rPr>
              <a:t>mostrarSeleccionOperacion</a:t>
            </a:r>
            <a:r>
              <a:rPr lang="es-CO" dirty="0">
                <a:solidFill>
                  <a:schemeClr val="dk1"/>
                </a:solidFill>
              </a:rPr>
              <a:t>(</a:t>
            </a:r>
            <a:r>
              <a:rPr lang="es-CO" dirty="0" err="1">
                <a:solidFill>
                  <a:schemeClr val="dk1"/>
                </a:solidFill>
              </a:rPr>
              <a:t>idMensaje</a:t>
            </a:r>
            <a:r>
              <a:rPr lang="es-CO" dirty="0">
                <a:solidFill>
                  <a:schemeClr val="dk1"/>
                </a:solidFill>
              </a:rPr>
              <a:t>) {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</a:t>
            </a:r>
            <a:r>
              <a:rPr lang="es-CO" dirty="0" err="1">
                <a:solidFill>
                  <a:schemeClr val="dk1"/>
                </a:solidFill>
              </a:rPr>
              <a:t>document.getElementById</a:t>
            </a:r>
            <a:r>
              <a:rPr lang="es-CO" dirty="0">
                <a:solidFill>
                  <a:schemeClr val="dk1"/>
                </a:solidFill>
              </a:rPr>
              <a:t>(</a:t>
            </a:r>
            <a:r>
              <a:rPr lang="es-CO" dirty="0" err="1">
                <a:solidFill>
                  <a:schemeClr val="dk1"/>
                </a:solidFill>
              </a:rPr>
              <a:t>idMensaje</a:t>
            </a:r>
            <a:r>
              <a:rPr lang="es-CO" dirty="0">
                <a:solidFill>
                  <a:schemeClr val="dk1"/>
                </a:solidFill>
              </a:rPr>
              <a:t>).</a:t>
            </a:r>
            <a:r>
              <a:rPr lang="es-CO" dirty="0" err="1">
                <a:solidFill>
                  <a:schemeClr val="dk1"/>
                </a:solidFill>
              </a:rPr>
              <a:t>value</a:t>
            </a:r>
            <a:r>
              <a:rPr lang="es-CO" dirty="0">
                <a:solidFill>
                  <a:schemeClr val="dk1"/>
                </a:solidFill>
              </a:rPr>
              <a:t> =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        </a:t>
            </a:r>
            <a:r>
              <a:rPr lang="es-CO" dirty="0" err="1">
                <a:solidFill>
                  <a:schemeClr val="dk1"/>
                </a:solidFill>
              </a:rPr>
              <a:t>document.getElementById</a:t>
            </a:r>
            <a:r>
              <a:rPr lang="es-CO" dirty="0">
                <a:solidFill>
                  <a:schemeClr val="dk1"/>
                </a:solidFill>
              </a:rPr>
              <a:t>(</a:t>
            </a:r>
            <a:r>
              <a:rPr lang="es-CO" dirty="0" err="1">
                <a:solidFill>
                  <a:schemeClr val="dk1"/>
                </a:solidFill>
              </a:rPr>
              <a:t>idMensaje.replace</a:t>
            </a:r>
            <a:r>
              <a:rPr lang="es-CO" dirty="0">
                <a:solidFill>
                  <a:schemeClr val="dk1"/>
                </a:solidFill>
              </a:rPr>
              <a:t>('mensaje', '</a:t>
            </a:r>
            <a:r>
              <a:rPr lang="es-CO" dirty="0" err="1">
                <a:solidFill>
                  <a:schemeClr val="dk1"/>
                </a:solidFill>
              </a:rPr>
              <a:t>operacion</a:t>
            </a:r>
            <a:r>
              <a:rPr lang="es-CO" dirty="0">
                <a:solidFill>
                  <a:schemeClr val="dk1"/>
                </a:solidFill>
              </a:rPr>
              <a:t>')).</a:t>
            </a:r>
            <a:r>
              <a:rPr lang="es-CO" dirty="0" err="1">
                <a:solidFill>
                  <a:schemeClr val="dk1"/>
                </a:solidFill>
              </a:rPr>
              <a:t>options</a:t>
            </a:r>
            <a:r>
              <a:rPr lang="es-CO" dirty="0">
                <a:solidFill>
                  <a:schemeClr val="dk1"/>
                </a:solidFill>
              </a:rPr>
              <a:t>[</a:t>
            </a:r>
            <a:r>
              <a:rPr lang="es-CO" dirty="0" err="1">
                <a:solidFill>
                  <a:schemeClr val="dk1"/>
                </a:solidFill>
              </a:rPr>
              <a:t>document.getElementById</a:t>
            </a:r>
            <a:r>
              <a:rPr lang="es-CO" dirty="0">
                <a:solidFill>
                  <a:schemeClr val="dk1"/>
                </a:solidFill>
              </a:rPr>
              <a:t>(</a:t>
            </a:r>
            <a:r>
              <a:rPr lang="es-CO" dirty="0" err="1">
                <a:solidFill>
                  <a:schemeClr val="dk1"/>
                </a:solidFill>
              </a:rPr>
              <a:t>idMensaje.replace</a:t>
            </a:r>
            <a:r>
              <a:rPr lang="es-CO" dirty="0">
                <a:solidFill>
                  <a:schemeClr val="dk1"/>
                </a:solidFill>
              </a:rPr>
              <a:t>('mensaje', '</a:t>
            </a:r>
            <a:r>
              <a:rPr lang="es-CO" dirty="0" err="1">
                <a:solidFill>
                  <a:schemeClr val="dk1"/>
                </a:solidFill>
              </a:rPr>
              <a:t>operacion</a:t>
            </a:r>
            <a:r>
              <a:rPr lang="es-CO" dirty="0">
                <a:solidFill>
                  <a:schemeClr val="dk1"/>
                </a:solidFill>
              </a:rPr>
              <a:t>')).</a:t>
            </a:r>
            <a:r>
              <a:rPr lang="es-CO" dirty="0" err="1">
                <a:solidFill>
                  <a:schemeClr val="dk1"/>
                </a:solidFill>
              </a:rPr>
              <a:t>selectedIndex</a:t>
            </a:r>
            <a:r>
              <a:rPr lang="es-CO" dirty="0">
                <a:solidFill>
                  <a:schemeClr val="dk1"/>
                </a:solidFill>
              </a:rPr>
              <a:t>].</a:t>
            </a:r>
            <a:r>
              <a:rPr lang="es-CO" dirty="0" err="1">
                <a:solidFill>
                  <a:schemeClr val="dk1"/>
                </a:solidFill>
              </a:rPr>
              <a:t>value</a:t>
            </a:r>
            <a:r>
              <a:rPr lang="es-CO" dirty="0">
                <a:solidFill>
                  <a:schemeClr val="dk1"/>
                </a:solidFill>
              </a:rPr>
              <a:t>;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    }</a:t>
            </a: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    &lt;/script&gt;</a:t>
            </a:r>
          </a:p>
          <a:p>
            <a:pPr lvl="0">
              <a:buClr>
                <a:schemeClr val="dk1"/>
              </a:buClr>
            </a:pPr>
            <a:endParaRPr lang="es-CO" dirty="0">
              <a:solidFill>
                <a:schemeClr val="dk1"/>
              </a:solidFill>
            </a:endParaRP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&lt;/</a:t>
            </a:r>
            <a:r>
              <a:rPr lang="es-CO" dirty="0" err="1">
                <a:solidFill>
                  <a:schemeClr val="dk1"/>
                </a:solidFill>
              </a:rPr>
              <a:t>body</a:t>
            </a:r>
            <a:r>
              <a:rPr lang="es-CO" dirty="0">
                <a:solidFill>
                  <a:schemeClr val="dk1"/>
                </a:solidFill>
              </a:rPr>
              <a:t>&gt;</a:t>
            </a:r>
          </a:p>
          <a:p>
            <a:pPr lvl="0">
              <a:buClr>
                <a:schemeClr val="dk1"/>
              </a:buClr>
            </a:pPr>
            <a:endParaRPr lang="es-CO" dirty="0">
              <a:solidFill>
                <a:schemeClr val="dk1"/>
              </a:solidFill>
            </a:endParaRPr>
          </a:p>
          <a:p>
            <a:pPr lvl="0">
              <a:buClr>
                <a:schemeClr val="dk1"/>
              </a:buClr>
            </a:pPr>
            <a:r>
              <a:rPr lang="es-CO" dirty="0">
                <a:solidFill>
                  <a:schemeClr val="dk1"/>
                </a:solidFill>
              </a:rPr>
              <a:t>&lt;/</a:t>
            </a:r>
            <a:r>
              <a:rPr lang="es-CO" dirty="0" err="1">
                <a:solidFill>
                  <a:schemeClr val="dk1"/>
                </a:solidFill>
              </a:rPr>
              <a:t>html</a:t>
            </a:r>
            <a:r>
              <a:rPr lang="es-CO" dirty="0">
                <a:solidFill>
                  <a:schemeClr val="dk1"/>
                </a:solidFill>
              </a:rPr>
              <a:t>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169" name="Google Shape;169;g1f7f8fd9945_0_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46451" y="1745895"/>
            <a:ext cx="415361" cy="5413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g1f7f8fd9945_0_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223500" y="651164"/>
            <a:ext cx="1467282" cy="7605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837912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927</Words>
  <Application>Microsoft Office PowerPoint</Application>
  <PresentationFormat>Personalizado</PresentationFormat>
  <Paragraphs>123</Paragraphs>
  <Slides>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Arial Rounded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FUA-CRAI</dc:creator>
  <cp:lastModifiedBy>SALA 704</cp:lastModifiedBy>
  <cp:revision>2</cp:revision>
  <dcterms:created xsi:type="dcterms:W3CDTF">2023-07-26T13:56:00Z</dcterms:created>
  <dcterms:modified xsi:type="dcterms:W3CDTF">2024-04-27T16:41:25Z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8A08CF194D3D49FB82E79DA9A3620EDF</vt:lpwstr>
  </property>
  <property fmtid="{D5CDD505-2E9C-101B-9397-08002B2CF9AE}" pid="3" name="KSOProductBuildVer">
    <vt:lpwstr>1033-11.2.0.11537</vt:lpwstr>
  </property>
</Properties>
</file>