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4"/>
  </p:notesMasterIdLst>
  <p:sldIdLst>
    <p:sldId id="259" r:id="rId2"/>
    <p:sldId id="272" r:id="rId3"/>
  </p:sldIdLst>
  <p:sldSz cx="7772400" cy="100584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19" roundtripDataSignature="AMtx7mikkE9PH6iSigOObulCGY8rApcWg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DF4D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6" d="100"/>
          <a:sy n="56" d="100"/>
        </p:scale>
        <p:origin x="263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2" Type="http://schemas.openxmlformats.org/officeDocument/2006/relationships/slide" Target="slides/slide1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23" Type="http://schemas.openxmlformats.org/officeDocument/2006/relationships/tableStyles" Target="tableStyles.xml"/><Relationship Id="rId19" Type="http://customschemas.google.com/relationships/presentationmetadata" Target="metadata"/><Relationship Id="rId4" Type="http://schemas.openxmlformats.org/officeDocument/2006/relationships/notesMaster" Target="notesMasters/notesMaster1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03438" y="685800"/>
            <a:ext cx="26511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7349574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03438" y="685800"/>
            <a:ext cx="26511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4845584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apositiva de título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7"/>
          <p:cNvSpPr txBox="1"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100"/>
              <a:buFont typeface="Calibri"/>
              <a:buNone/>
              <a:defRPr sz="51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7"/>
          <p:cNvSpPr txBox="1"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2040"/>
              <a:buNone/>
              <a:defRPr sz="2040"/>
            </a:lvl1pPr>
            <a:lvl2pPr lvl="1" algn="ctr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 sz="1700"/>
            </a:lvl2pPr>
            <a:lvl3pPr lvl="2" algn="ctr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530"/>
              <a:buNone/>
              <a:defRPr sz="1530"/>
            </a:lvl3pPr>
            <a:lvl4pPr lvl="3" algn="ctr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/>
            </a:lvl4pPr>
            <a:lvl5pPr lvl="4" algn="ctr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/>
            </a:lvl5pPr>
            <a:lvl6pPr lvl="5" algn="ctr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/>
            </a:lvl6pPr>
            <a:lvl7pPr lvl="6" algn="ctr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/>
            </a:lvl7pPr>
            <a:lvl8pPr lvl="7" algn="ctr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/>
            </a:lvl8pPr>
            <a:lvl9pPr lvl="8" algn="ctr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/>
            </a:lvl9pPr>
          </a:lstStyle>
          <a:p>
            <a:endParaRPr/>
          </a:p>
        </p:txBody>
      </p:sp>
      <p:sp>
        <p:nvSpPr>
          <p:cNvPr id="14" name="Google Shape;14;p7"/>
          <p:cNvSpPr txBox="1">
            <a:spLocks noGrp="1"/>
          </p:cNvSpPr>
          <p:nvPr>
            <p:ph type="dt" idx="10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7"/>
          <p:cNvSpPr txBox="1">
            <a:spLocks noGrp="1"/>
          </p:cNvSpPr>
          <p:nvPr>
            <p:ph type="ftr" idx="11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7"/>
          <p:cNvSpPr txBox="1">
            <a:spLocks noGrp="1"/>
          </p:cNvSpPr>
          <p:nvPr>
            <p:ph type="sldNum" idx="12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texto vertical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6"/>
          <p:cNvSpPr txBox="1"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6"/>
          <p:cNvSpPr txBox="1">
            <a:spLocks noGrp="1"/>
          </p:cNvSpPr>
          <p:nvPr>
            <p:ph type="body" idx="1"/>
          </p:nvPr>
        </p:nvSpPr>
        <p:spPr>
          <a:xfrm rot="5400000">
            <a:off x="695219" y="2516718"/>
            <a:ext cx="6381962" cy="67036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6"/>
          <p:cNvSpPr txBox="1">
            <a:spLocks noGrp="1"/>
          </p:cNvSpPr>
          <p:nvPr>
            <p:ph type="dt" idx="10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6"/>
          <p:cNvSpPr txBox="1">
            <a:spLocks noGrp="1"/>
          </p:cNvSpPr>
          <p:nvPr>
            <p:ph type="ftr" idx="11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6"/>
          <p:cNvSpPr txBox="1">
            <a:spLocks noGrp="1"/>
          </p:cNvSpPr>
          <p:nvPr>
            <p:ph type="sldNum" idx="12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vertical y texto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7"/>
          <p:cNvSpPr txBox="1">
            <a:spLocks noGrp="1"/>
          </p:cNvSpPr>
          <p:nvPr>
            <p:ph type="title"/>
          </p:nvPr>
        </p:nvSpPr>
        <p:spPr>
          <a:xfrm rot="5400000">
            <a:off x="2138071" y="3959569"/>
            <a:ext cx="8524029" cy="16759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7"/>
          <p:cNvSpPr txBox="1">
            <a:spLocks noGrp="1"/>
          </p:cNvSpPr>
          <p:nvPr>
            <p:ph type="body" idx="1"/>
          </p:nvPr>
        </p:nvSpPr>
        <p:spPr>
          <a:xfrm rot="5400000">
            <a:off x="-1262353" y="2332223"/>
            <a:ext cx="8524029" cy="49306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7"/>
          <p:cNvSpPr txBox="1">
            <a:spLocks noGrp="1"/>
          </p:cNvSpPr>
          <p:nvPr>
            <p:ph type="dt" idx="10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7"/>
          <p:cNvSpPr txBox="1">
            <a:spLocks noGrp="1"/>
          </p:cNvSpPr>
          <p:nvPr>
            <p:ph type="ftr" idx="11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7"/>
          <p:cNvSpPr txBox="1">
            <a:spLocks noGrp="1"/>
          </p:cNvSpPr>
          <p:nvPr>
            <p:ph type="sldNum" idx="12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objetos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8"/>
          <p:cNvSpPr txBox="1"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8"/>
          <p:cNvSpPr txBox="1"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8"/>
          <p:cNvSpPr txBox="1">
            <a:spLocks noGrp="1"/>
          </p:cNvSpPr>
          <p:nvPr>
            <p:ph type="dt" idx="10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8"/>
          <p:cNvSpPr txBox="1">
            <a:spLocks noGrp="1"/>
          </p:cNvSpPr>
          <p:nvPr>
            <p:ph type="ftr" idx="11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8"/>
          <p:cNvSpPr txBox="1">
            <a:spLocks noGrp="1"/>
          </p:cNvSpPr>
          <p:nvPr>
            <p:ph type="sldNum" idx="12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cabezado de sección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9"/>
          <p:cNvSpPr txBox="1"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100"/>
              <a:buFont typeface="Calibri"/>
              <a:buNone/>
              <a:defRPr sz="51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9"/>
          <p:cNvSpPr txBox="1"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2040"/>
              <a:buNone/>
              <a:defRPr sz="2040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rgbClr val="888888"/>
              </a:buClr>
              <a:buSzPts val="1700"/>
              <a:buNone/>
              <a:defRPr sz="17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rgbClr val="888888"/>
              </a:buClr>
              <a:buSzPts val="1530"/>
              <a:buNone/>
              <a:defRPr sz="153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rgbClr val="888888"/>
              </a:buClr>
              <a:buSzPts val="1360"/>
              <a:buNone/>
              <a:defRPr sz="136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rgbClr val="888888"/>
              </a:buClr>
              <a:buSzPts val="1360"/>
              <a:buNone/>
              <a:defRPr sz="136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rgbClr val="888888"/>
              </a:buClr>
              <a:buSzPts val="1360"/>
              <a:buNone/>
              <a:defRPr sz="136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rgbClr val="888888"/>
              </a:buClr>
              <a:buSzPts val="1360"/>
              <a:buNone/>
              <a:defRPr sz="136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rgbClr val="888888"/>
              </a:buClr>
              <a:buSzPts val="1360"/>
              <a:buNone/>
              <a:defRPr sz="136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rgbClr val="888888"/>
              </a:buClr>
              <a:buSzPts val="1360"/>
              <a:buNone/>
              <a:defRPr sz="136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9"/>
          <p:cNvSpPr txBox="1">
            <a:spLocks noGrp="1"/>
          </p:cNvSpPr>
          <p:nvPr>
            <p:ph type="dt" idx="10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9"/>
          <p:cNvSpPr txBox="1">
            <a:spLocks noGrp="1"/>
          </p:cNvSpPr>
          <p:nvPr>
            <p:ph type="ftr" idx="11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9"/>
          <p:cNvSpPr txBox="1">
            <a:spLocks noGrp="1"/>
          </p:cNvSpPr>
          <p:nvPr>
            <p:ph type="sldNum" idx="12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os objetos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0"/>
          <p:cNvSpPr txBox="1"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10"/>
          <p:cNvSpPr txBox="1">
            <a:spLocks noGrp="1"/>
          </p:cNvSpPr>
          <p:nvPr>
            <p:ph type="body" idx="1"/>
          </p:nvPr>
        </p:nvSpPr>
        <p:spPr>
          <a:xfrm>
            <a:off x="534353" y="2677584"/>
            <a:ext cx="3303270" cy="6381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10"/>
          <p:cNvSpPr txBox="1">
            <a:spLocks noGrp="1"/>
          </p:cNvSpPr>
          <p:nvPr>
            <p:ph type="body" idx="2"/>
          </p:nvPr>
        </p:nvSpPr>
        <p:spPr>
          <a:xfrm>
            <a:off x="3934778" y="2677584"/>
            <a:ext cx="3303270" cy="6381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10"/>
          <p:cNvSpPr txBox="1">
            <a:spLocks noGrp="1"/>
          </p:cNvSpPr>
          <p:nvPr>
            <p:ph type="dt" idx="10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10"/>
          <p:cNvSpPr txBox="1">
            <a:spLocks noGrp="1"/>
          </p:cNvSpPr>
          <p:nvPr>
            <p:ph type="ftr" idx="11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10"/>
          <p:cNvSpPr txBox="1">
            <a:spLocks noGrp="1"/>
          </p:cNvSpPr>
          <p:nvPr>
            <p:ph type="sldNum" idx="12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ción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1"/>
          <p:cNvSpPr txBox="1"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11"/>
          <p:cNvSpPr txBox="1"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2040"/>
              <a:buNone/>
              <a:defRPr sz="2040" b="1"/>
            </a:lvl1pPr>
            <a:lvl2pPr marL="914400" lvl="1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 sz="1700" b="1"/>
            </a:lvl2pPr>
            <a:lvl3pPr marL="1371600" lvl="2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530"/>
              <a:buNone/>
              <a:defRPr sz="1530" b="1"/>
            </a:lvl3pPr>
            <a:lvl4pPr marL="1828800" lvl="3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 b="1"/>
            </a:lvl4pPr>
            <a:lvl5pPr marL="2286000" lvl="4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 b="1"/>
            </a:lvl5pPr>
            <a:lvl6pPr marL="2743200" lvl="5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 b="1"/>
            </a:lvl6pPr>
            <a:lvl7pPr marL="3200400" lvl="6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 b="1"/>
            </a:lvl7pPr>
            <a:lvl8pPr marL="3657600" lvl="7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 b="1"/>
            </a:lvl8pPr>
            <a:lvl9pPr marL="4114800" lvl="8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 b="1"/>
            </a:lvl9pPr>
          </a:lstStyle>
          <a:p>
            <a:endParaRPr/>
          </a:p>
        </p:txBody>
      </p:sp>
      <p:sp>
        <p:nvSpPr>
          <p:cNvPr id="39" name="Google Shape;39;p11"/>
          <p:cNvSpPr txBox="1">
            <a:spLocks noGrp="1"/>
          </p:cNvSpPr>
          <p:nvPr>
            <p:ph type="body" idx="2"/>
          </p:nvPr>
        </p:nvSpPr>
        <p:spPr>
          <a:xfrm>
            <a:off x="535366" y="3674110"/>
            <a:ext cx="3288089" cy="54040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11"/>
          <p:cNvSpPr txBox="1">
            <a:spLocks noGrp="1"/>
          </p:cNvSpPr>
          <p:nvPr>
            <p:ph type="body" idx="3"/>
          </p:nvPr>
        </p:nvSpPr>
        <p:spPr>
          <a:xfrm>
            <a:off x="3934778" y="2465706"/>
            <a:ext cx="3304282" cy="12084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2040"/>
              <a:buNone/>
              <a:defRPr sz="2040" b="1"/>
            </a:lvl1pPr>
            <a:lvl2pPr marL="914400" lvl="1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 sz="1700" b="1"/>
            </a:lvl2pPr>
            <a:lvl3pPr marL="1371600" lvl="2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530"/>
              <a:buNone/>
              <a:defRPr sz="1530" b="1"/>
            </a:lvl3pPr>
            <a:lvl4pPr marL="1828800" lvl="3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 b="1"/>
            </a:lvl4pPr>
            <a:lvl5pPr marL="2286000" lvl="4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 b="1"/>
            </a:lvl5pPr>
            <a:lvl6pPr marL="2743200" lvl="5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 b="1"/>
            </a:lvl6pPr>
            <a:lvl7pPr marL="3200400" lvl="6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 b="1"/>
            </a:lvl7pPr>
            <a:lvl8pPr marL="3657600" lvl="7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 b="1"/>
            </a:lvl8pPr>
            <a:lvl9pPr marL="4114800" lvl="8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 b="1"/>
            </a:lvl9pPr>
          </a:lstStyle>
          <a:p>
            <a:endParaRPr/>
          </a:p>
        </p:txBody>
      </p:sp>
      <p:sp>
        <p:nvSpPr>
          <p:cNvPr id="41" name="Google Shape;41;p11"/>
          <p:cNvSpPr txBox="1">
            <a:spLocks noGrp="1"/>
          </p:cNvSpPr>
          <p:nvPr>
            <p:ph type="body" idx="4"/>
          </p:nvPr>
        </p:nvSpPr>
        <p:spPr>
          <a:xfrm>
            <a:off x="3934778" y="3674110"/>
            <a:ext cx="3304282" cy="54040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11"/>
          <p:cNvSpPr txBox="1">
            <a:spLocks noGrp="1"/>
          </p:cNvSpPr>
          <p:nvPr>
            <p:ph type="dt" idx="10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11"/>
          <p:cNvSpPr txBox="1">
            <a:spLocks noGrp="1"/>
          </p:cNvSpPr>
          <p:nvPr>
            <p:ph type="ftr" idx="11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11"/>
          <p:cNvSpPr txBox="1">
            <a:spLocks noGrp="1"/>
          </p:cNvSpPr>
          <p:nvPr>
            <p:ph type="sldNum" idx="12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lo el título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2"/>
          <p:cNvSpPr txBox="1"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2"/>
          <p:cNvSpPr txBox="1">
            <a:spLocks noGrp="1"/>
          </p:cNvSpPr>
          <p:nvPr>
            <p:ph type="dt" idx="10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2"/>
          <p:cNvSpPr txBox="1">
            <a:spLocks noGrp="1"/>
          </p:cNvSpPr>
          <p:nvPr>
            <p:ph type="ftr" idx="11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 blanco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>
            <a:spLocks noGrp="1"/>
          </p:cNvSpPr>
          <p:nvPr>
            <p:ph type="dt" idx="10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3"/>
          <p:cNvSpPr txBox="1">
            <a:spLocks noGrp="1"/>
          </p:cNvSpPr>
          <p:nvPr>
            <p:ph type="ftr" idx="11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3"/>
          <p:cNvSpPr txBox="1">
            <a:spLocks noGrp="1"/>
          </p:cNvSpPr>
          <p:nvPr>
            <p:ph type="sldNum" idx="12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ido con título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4"/>
          <p:cNvSpPr txBox="1"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20"/>
              <a:buFont typeface="Calibri"/>
              <a:buNone/>
              <a:defRPr sz="272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4"/>
          <p:cNvSpPr txBox="1">
            <a:spLocks noGrp="1"/>
          </p:cNvSpPr>
          <p:nvPr>
            <p:ph type="body" idx="1"/>
          </p:nvPr>
        </p:nvSpPr>
        <p:spPr>
          <a:xfrm>
            <a:off x="3304282" y="1448226"/>
            <a:ext cx="3934778" cy="71479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132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2720"/>
              <a:buChar char="•"/>
              <a:defRPr sz="2720"/>
            </a:lvl1pPr>
            <a:lvl2pPr marL="914400" lvl="1" indent="-37973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2380"/>
              <a:buChar char="•"/>
              <a:defRPr sz="2380"/>
            </a:lvl2pPr>
            <a:lvl3pPr marL="1371600" lvl="2" indent="-358139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2040"/>
              <a:buChar char="•"/>
              <a:defRPr sz="2040"/>
            </a:lvl3pPr>
            <a:lvl4pPr marL="1828800" lvl="3" indent="-33655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700"/>
              <a:buChar char="•"/>
              <a:defRPr sz="1700"/>
            </a:lvl4pPr>
            <a:lvl5pPr marL="2286000" lvl="4" indent="-33655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700"/>
              <a:buChar char="•"/>
              <a:defRPr sz="1700"/>
            </a:lvl5pPr>
            <a:lvl6pPr marL="2743200" lvl="5" indent="-33655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700"/>
              <a:buChar char="•"/>
              <a:defRPr sz="1700"/>
            </a:lvl6pPr>
            <a:lvl7pPr marL="3200400" lvl="6" indent="-33655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700"/>
              <a:buChar char="•"/>
              <a:defRPr sz="1700"/>
            </a:lvl7pPr>
            <a:lvl8pPr marL="3657600" lvl="7" indent="-33655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700"/>
              <a:buChar char="•"/>
              <a:defRPr sz="1700"/>
            </a:lvl8pPr>
            <a:lvl9pPr marL="4114800" lvl="8" indent="-33655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700"/>
              <a:buChar char="•"/>
              <a:defRPr sz="1700"/>
            </a:lvl9pPr>
          </a:lstStyle>
          <a:p>
            <a:endParaRPr/>
          </a:p>
        </p:txBody>
      </p:sp>
      <p:sp>
        <p:nvSpPr>
          <p:cNvPr id="57" name="Google Shape;57;p14"/>
          <p:cNvSpPr txBox="1">
            <a:spLocks noGrp="1"/>
          </p:cNvSpPr>
          <p:nvPr>
            <p:ph type="body" idx="2"/>
          </p:nvPr>
        </p:nvSpPr>
        <p:spPr>
          <a:xfrm>
            <a:off x="535365" y="3017520"/>
            <a:ext cx="2506801" cy="55903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/>
            </a:lvl1pPr>
            <a:lvl2pPr marL="914400" lvl="1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190"/>
              <a:buNone/>
              <a:defRPr sz="1190"/>
            </a:lvl2pPr>
            <a:lvl3pPr marL="1371600" lvl="2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020"/>
              <a:buNone/>
              <a:defRPr sz="1020"/>
            </a:lvl3pPr>
            <a:lvl4pPr marL="1828800" lvl="3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850"/>
              <a:buNone/>
              <a:defRPr sz="850"/>
            </a:lvl4pPr>
            <a:lvl5pPr marL="2286000" lvl="4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850"/>
              <a:buNone/>
              <a:defRPr sz="850"/>
            </a:lvl5pPr>
            <a:lvl6pPr marL="2743200" lvl="5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850"/>
              <a:buNone/>
              <a:defRPr sz="850"/>
            </a:lvl6pPr>
            <a:lvl7pPr marL="3200400" lvl="6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850"/>
              <a:buNone/>
              <a:defRPr sz="850"/>
            </a:lvl7pPr>
            <a:lvl8pPr marL="3657600" lvl="7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850"/>
              <a:buNone/>
              <a:defRPr sz="850"/>
            </a:lvl8pPr>
            <a:lvl9pPr marL="4114800" lvl="8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850"/>
              <a:buNone/>
              <a:defRPr sz="850"/>
            </a:lvl9pPr>
          </a:lstStyle>
          <a:p>
            <a:endParaRPr/>
          </a:p>
        </p:txBody>
      </p:sp>
      <p:sp>
        <p:nvSpPr>
          <p:cNvPr id="58" name="Google Shape;58;p14"/>
          <p:cNvSpPr txBox="1">
            <a:spLocks noGrp="1"/>
          </p:cNvSpPr>
          <p:nvPr>
            <p:ph type="dt" idx="10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4"/>
          <p:cNvSpPr txBox="1">
            <a:spLocks noGrp="1"/>
          </p:cNvSpPr>
          <p:nvPr>
            <p:ph type="ftr" idx="11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4"/>
          <p:cNvSpPr txBox="1">
            <a:spLocks noGrp="1"/>
          </p:cNvSpPr>
          <p:nvPr>
            <p:ph type="sldNum" idx="12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n con título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5"/>
          <p:cNvSpPr txBox="1"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20"/>
              <a:buFont typeface="Calibri"/>
              <a:buNone/>
              <a:defRPr sz="272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5"/>
          <p:cNvSpPr>
            <a:spLocks noGrp="1"/>
          </p:cNvSpPr>
          <p:nvPr>
            <p:ph type="pic" idx="2"/>
          </p:nvPr>
        </p:nvSpPr>
        <p:spPr>
          <a:xfrm>
            <a:off x="3304282" y="1448226"/>
            <a:ext cx="3934778" cy="7147983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5"/>
          <p:cNvSpPr txBox="1">
            <a:spLocks noGrp="1"/>
          </p:cNvSpPr>
          <p:nvPr>
            <p:ph type="body" idx="1"/>
          </p:nvPr>
        </p:nvSpPr>
        <p:spPr>
          <a:xfrm>
            <a:off x="535365" y="3017520"/>
            <a:ext cx="2506801" cy="55903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/>
            </a:lvl1pPr>
            <a:lvl2pPr marL="914400" lvl="1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190"/>
              <a:buNone/>
              <a:defRPr sz="1190"/>
            </a:lvl2pPr>
            <a:lvl3pPr marL="1371600" lvl="2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020"/>
              <a:buNone/>
              <a:defRPr sz="1020"/>
            </a:lvl3pPr>
            <a:lvl4pPr marL="1828800" lvl="3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850"/>
              <a:buNone/>
              <a:defRPr sz="850"/>
            </a:lvl4pPr>
            <a:lvl5pPr marL="2286000" lvl="4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850"/>
              <a:buNone/>
              <a:defRPr sz="850"/>
            </a:lvl5pPr>
            <a:lvl6pPr marL="2743200" lvl="5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850"/>
              <a:buNone/>
              <a:defRPr sz="850"/>
            </a:lvl6pPr>
            <a:lvl7pPr marL="3200400" lvl="6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850"/>
              <a:buNone/>
              <a:defRPr sz="850"/>
            </a:lvl7pPr>
            <a:lvl8pPr marL="3657600" lvl="7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850"/>
              <a:buNone/>
              <a:defRPr sz="850"/>
            </a:lvl8pPr>
            <a:lvl9pPr marL="4114800" lvl="8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850"/>
              <a:buNone/>
              <a:defRPr sz="850"/>
            </a:lvl9pPr>
          </a:lstStyle>
          <a:p>
            <a:endParaRPr/>
          </a:p>
        </p:txBody>
      </p:sp>
      <p:sp>
        <p:nvSpPr>
          <p:cNvPr id="65" name="Google Shape;65;p15"/>
          <p:cNvSpPr txBox="1">
            <a:spLocks noGrp="1"/>
          </p:cNvSpPr>
          <p:nvPr>
            <p:ph type="dt" idx="10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5"/>
          <p:cNvSpPr txBox="1">
            <a:spLocks noGrp="1"/>
          </p:cNvSpPr>
          <p:nvPr>
            <p:ph type="ftr" idx="11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5"/>
          <p:cNvSpPr txBox="1">
            <a:spLocks noGrp="1"/>
          </p:cNvSpPr>
          <p:nvPr>
            <p:ph type="sldNum" idx="12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6"/>
          <p:cNvSpPr txBox="1"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40"/>
              <a:buFont typeface="Calibri"/>
              <a:buNone/>
              <a:defRPr sz="374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6"/>
          <p:cNvSpPr txBox="1"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79730" algn="l" rtl="0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2380"/>
              <a:buFont typeface="Arial"/>
              <a:buChar char="•"/>
              <a:defRPr sz="238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58140" algn="l" rtl="0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2040"/>
              <a:buFont typeface="Arial"/>
              <a:buChar char="•"/>
              <a:defRPr sz="204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36550" algn="l" rtl="0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700"/>
              <a:buFont typeface="Arial"/>
              <a:buChar char="•"/>
              <a:defRPr sz="1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25755" algn="l" rtl="0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530"/>
              <a:buFont typeface="Arial"/>
              <a:buChar char="•"/>
              <a:defRPr sz="153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25754" algn="l" rtl="0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530"/>
              <a:buFont typeface="Arial"/>
              <a:buChar char="•"/>
              <a:defRPr sz="153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25754" algn="l" rtl="0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530"/>
              <a:buFont typeface="Arial"/>
              <a:buChar char="•"/>
              <a:defRPr sz="153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25754" algn="l" rtl="0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530"/>
              <a:buFont typeface="Arial"/>
              <a:buChar char="•"/>
              <a:defRPr sz="153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25754" algn="l" rtl="0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530"/>
              <a:buFont typeface="Arial"/>
              <a:buChar char="•"/>
              <a:defRPr sz="153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25754" algn="l" rtl="0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530"/>
              <a:buFont typeface="Arial"/>
              <a:buChar char="•"/>
              <a:defRPr sz="153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6"/>
          <p:cNvSpPr txBox="1">
            <a:spLocks noGrp="1"/>
          </p:cNvSpPr>
          <p:nvPr>
            <p:ph type="dt" idx="10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6"/>
          <p:cNvSpPr txBox="1">
            <a:spLocks noGrp="1"/>
          </p:cNvSpPr>
          <p:nvPr>
            <p:ph type="ftr" idx="11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6"/>
          <p:cNvSpPr txBox="1">
            <a:spLocks noGrp="1"/>
          </p:cNvSpPr>
          <p:nvPr>
            <p:ph type="sldNum" idx="12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n 9">
            <a:extLst>
              <a:ext uri="{FF2B5EF4-FFF2-40B4-BE49-F238E27FC236}">
                <a16:creationId xmlns:a16="http://schemas.microsoft.com/office/drawing/2014/main" id="{BF341A0A-F15A-4FA9-72C6-BB488B6CEE0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17777" y="4461058"/>
            <a:ext cx="1485249" cy="760591"/>
          </a:xfrm>
          <a:prstGeom prst="rect">
            <a:avLst/>
          </a:prstGeom>
        </p:spPr>
      </p:pic>
      <p:pic>
        <p:nvPicPr>
          <p:cNvPr id="12" name="Imagen 11">
            <a:extLst>
              <a:ext uri="{FF2B5EF4-FFF2-40B4-BE49-F238E27FC236}">
                <a16:creationId xmlns:a16="http://schemas.microsoft.com/office/drawing/2014/main" id="{8BC4B077-1E03-C367-22C0-6E3D3576B40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99893" y="3034030"/>
            <a:ext cx="1491237" cy="760591"/>
          </a:xfrm>
          <a:prstGeom prst="rect">
            <a:avLst/>
          </a:prstGeom>
        </p:spPr>
      </p:pic>
      <p:pic>
        <p:nvPicPr>
          <p:cNvPr id="14" name="Imagen 13">
            <a:extLst>
              <a:ext uri="{FF2B5EF4-FFF2-40B4-BE49-F238E27FC236}">
                <a16:creationId xmlns:a16="http://schemas.microsoft.com/office/drawing/2014/main" id="{2B885395-B9EE-E8DF-6C76-A0908FD1620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63049" y="1624538"/>
            <a:ext cx="1479260" cy="760591"/>
          </a:xfrm>
          <a:prstGeom prst="rect">
            <a:avLst/>
          </a:prstGeom>
        </p:spPr>
      </p:pic>
      <p:sp>
        <p:nvSpPr>
          <p:cNvPr id="15" name="CuadroTexto 14">
            <a:extLst>
              <a:ext uri="{FF2B5EF4-FFF2-40B4-BE49-F238E27FC236}">
                <a16:creationId xmlns:a16="http://schemas.microsoft.com/office/drawing/2014/main" id="{BF3556CF-6CBB-DA49-CD42-C7F88E6AEA2F}"/>
              </a:ext>
            </a:extLst>
          </p:cNvPr>
          <p:cNvSpPr txBox="1"/>
          <p:nvPr/>
        </p:nvSpPr>
        <p:spPr>
          <a:xfrm>
            <a:off x="1774214" y="1808826"/>
            <a:ext cx="13789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800" b="1" dirty="0">
                <a:latin typeface="Arial Rounded MT Bold" panose="020F0704030504030204" pitchFamily="34" charset="0"/>
              </a:rPr>
              <a:t>Enunciado</a:t>
            </a:r>
            <a:endParaRPr lang="es-MX" sz="1800" b="1" dirty="0">
              <a:latin typeface="Arial Rounded MT Bold" panose="020F0704030504030204" pitchFamily="34" charset="0"/>
            </a:endParaRP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B6CFAE6D-FBDB-43D1-5308-2D85212A687F}"/>
              </a:ext>
            </a:extLst>
          </p:cNvPr>
          <p:cNvSpPr txBox="1"/>
          <p:nvPr/>
        </p:nvSpPr>
        <p:spPr>
          <a:xfrm>
            <a:off x="4933867" y="1665694"/>
            <a:ext cx="250421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just"/>
            <a:r>
              <a:rPr lang="es-CO" sz="1200" dirty="0"/>
              <a:t>Genera un programa que permita </a:t>
            </a:r>
          </a:p>
          <a:p>
            <a:pPr algn="just"/>
            <a:r>
              <a:rPr lang="es-CO" sz="1200" dirty="0"/>
              <a:t>identificar, que no pertenece al </a:t>
            </a:r>
          </a:p>
          <a:p>
            <a:pPr algn="just"/>
            <a:r>
              <a:rPr lang="es-CO" sz="1200" dirty="0"/>
              <a:t>conjunto A </a:t>
            </a:r>
            <a:endParaRPr lang="es-MX" sz="1200" dirty="0"/>
          </a:p>
        </p:txBody>
      </p:sp>
      <p:sp>
        <p:nvSpPr>
          <p:cNvPr id="17" name="CuadroTexto 16">
            <a:extLst>
              <a:ext uri="{FF2B5EF4-FFF2-40B4-BE49-F238E27FC236}">
                <a16:creationId xmlns:a16="http://schemas.microsoft.com/office/drawing/2014/main" id="{6A680960-910F-E222-0B51-C7E58D87FC16}"/>
              </a:ext>
            </a:extLst>
          </p:cNvPr>
          <p:cNvSpPr txBox="1"/>
          <p:nvPr/>
        </p:nvSpPr>
        <p:spPr>
          <a:xfrm>
            <a:off x="5089235" y="3207959"/>
            <a:ext cx="14221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800" b="1" dirty="0">
                <a:latin typeface="Arial Rounded MT Bold" panose="020F0704030504030204" pitchFamily="34" charset="0"/>
              </a:rPr>
              <a:t>Conjunto A</a:t>
            </a:r>
            <a:endParaRPr lang="es-MX" sz="1800" b="1" dirty="0">
              <a:latin typeface="Arial Rounded MT Bold" panose="020F0704030504030204" pitchFamily="34" charset="0"/>
            </a:endParaRPr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12FB1BB1-B194-6613-7200-99F35C98AD1D}"/>
              </a:ext>
            </a:extLst>
          </p:cNvPr>
          <p:cNvSpPr txBox="1"/>
          <p:nvPr/>
        </p:nvSpPr>
        <p:spPr>
          <a:xfrm>
            <a:off x="4742309" y="4677884"/>
            <a:ext cx="9861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800" b="1" dirty="0">
                <a:latin typeface="Arial Rounded MT Bold" panose="020F0704030504030204" pitchFamily="34" charset="0"/>
              </a:rPr>
              <a:t>Código</a:t>
            </a:r>
          </a:p>
        </p:txBody>
      </p:sp>
      <p:cxnSp>
        <p:nvCxnSpPr>
          <p:cNvPr id="22" name="Conector recto 21">
            <a:extLst>
              <a:ext uri="{FF2B5EF4-FFF2-40B4-BE49-F238E27FC236}">
                <a16:creationId xmlns:a16="http://schemas.microsoft.com/office/drawing/2014/main" id="{012CE2A5-3F61-A674-6480-83B488C3D98D}"/>
              </a:ext>
            </a:extLst>
          </p:cNvPr>
          <p:cNvCxnSpPr/>
          <p:nvPr/>
        </p:nvCxnSpPr>
        <p:spPr>
          <a:xfrm>
            <a:off x="4070919" y="2385129"/>
            <a:ext cx="0" cy="648901"/>
          </a:xfrm>
          <a:prstGeom prst="line">
            <a:avLst/>
          </a:prstGeom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23" name="Conector recto 22">
            <a:extLst>
              <a:ext uri="{FF2B5EF4-FFF2-40B4-BE49-F238E27FC236}">
                <a16:creationId xmlns:a16="http://schemas.microsoft.com/office/drawing/2014/main" id="{B9BDCA39-1923-42D0-33FD-71D403706C42}"/>
              </a:ext>
            </a:extLst>
          </p:cNvPr>
          <p:cNvCxnSpPr/>
          <p:nvPr/>
        </p:nvCxnSpPr>
        <p:spPr>
          <a:xfrm>
            <a:off x="4059543" y="3806773"/>
            <a:ext cx="0" cy="648901"/>
          </a:xfrm>
          <a:prstGeom prst="line">
            <a:avLst/>
          </a:prstGeom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70" name="Diagrama de flujo: proceso alternativo 69">
            <a:extLst>
              <a:ext uri="{FF2B5EF4-FFF2-40B4-BE49-F238E27FC236}">
                <a16:creationId xmlns:a16="http://schemas.microsoft.com/office/drawing/2014/main" id="{194581AE-739A-F308-0AFC-8F10498BABAF}"/>
              </a:ext>
            </a:extLst>
          </p:cNvPr>
          <p:cNvSpPr/>
          <p:nvPr/>
        </p:nvSpPr>
        <p:spPr>
          <a:xfrm>
            <a:off x="414668" y="5712520"/>
            <a:ext cx="7028120" cy="3973739"/>
          </a:xfrm>
          <a:prstGeom prst="flowChartAlternateProcess">
            <a:avLst/>
          </a:prstGeom>
          <a:solidFill>
            <a:srgbClr val="FDF4D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69" name="CuadroTexto 68">
            <a:extLst>
              <a:ext uri="{FF2B5EF4-FFF2-40B4-BE49-F238E27FC236}">
                <a16:creationId xmlns:a16="http://schemas.microsoft.com/office/drawing/2014/main" id="{B4FBFF4F-B009-CE57-983F-76F984421689}"/>
              </a:ext>
            </a:extLst>
          </p:cNvPr>
          <p:cNvSpPr txBox="1"/>
          <p:nvPr/>
        </p:nvSpPr>
        <p:spPr>
          <a:xfrm>
            <a:off x="744282" y="5780207"/>
            <a:ext cx="6490500" cy="418576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MX" dirty="0"/>
              <a:t>&lt;!DOCTYPE </a:t>
            </a:r>
            <a:r>
              <a:rPr lang="es-MX" dirty="0" err="1"/>
              <a:t>html</a:t>
            </a:r>
            <a:r>
              <a:rPr lang="es-MX" dirty="0"/>
              <a:t>&gt;</a:t>
            </a:r>
          </a:p>
          <a:p>
            <a:r>
              <a:rPr lang="es-MX" dirty="0"/>
              <a:t>&lt;</a:t>
            </a:r>
            <a:r>
              <a:rPr lang="es-MX" dirty="0" err="1"/>
              <a:t>html</a:t>
            </a:r>
            <a:r>
              <a:rPr lang="es-MX" dirty="0"/>
              <a:t>&gt;</a:t>
            </a:r>
          </a:p>
          <a:p>
            <a:endParaRPr lang="es-MX" dirty="0"/>
          </a:p>
          <a:p>
            <a:r>
              <a:rPr lang="es-MX" dirty="0"/>
              <a:t>&lt;head&gt;</a:t>
            </a:r>
          </a:p>
          <a:p>
            <a:r>
              <a:rPr lang="es-MX" dirty="0"/>
              <a:t>    &lt;</a:t>
            </a:r>
            <a:r>
              <a:rPr lang="es-MX" dirty="0" err="1"/>
              <a:t>title</a:t>
            </a:r>
            <a:r>
              <a:rPr lang="es-MX" dirty="0"/>
              <a:t>&gt;Ejemplo de Intersección de Animales&lt;/</a:t>
            </a:r>
            <a:r>
              <a:rPr lang="es-MX" dirty="0" err="1"/>
              <a:t>title</a:t>
            </a:r>
            <a:r>
              <a:rPr lang="es-MX" dirty="0"/>
              <a:t>&gt;</a:t>
            </a:r>
          </a:p>
          <a:p>
            <a:r>
              <a:rPr lang="es-MX" dirty="0"/>
              <a:t>    &lt;meta </a:t>
            </a:r>
            <a:r>
              <a:rPr lang="es-MX" dirty="0" err="1"/>
              <a:t>charset</a:t>
            </a:r>
            <a:r>
              <a:rPr lang="es-MX" dirty="0"/>
              <a:t>="UTF-8"&gt;</a:t>
            </a:r>
          </a:p>
          <a:p>
            <a:r>
              <a:rPr lang="es-MX" dirty="0"/>
              <a:t>&lt;/head&gt;</a:t>
            </a:r>
          </a:p>
          <a:p>
            <a:endParaRPr lang="es-MX" dirty="0"/>
          </a:p>
          <a:p>
            <a:r>
              <a:rPr lang="es-MX" dirty="0"/>
              <a:t>&lt;</a:t>
            </a:r>
            <a:r>
              <a:rPr lang="es-MX" dirty="0" err="1"/>
              <a:t>body</a:t>
            </a:r>
            <a:r>
              <a:rPr lang="es-MX" dirty="0"/>
              <a:t>&gt;</a:t>
            </a:r>
          </a:p>
          <a:p>
            <a:r>
              <a:rPr lang="es-MX" dirty="0"/>
              <a:t>    &lt;</a:t>
            </a:r>
            <a:r>
              <a:rPr lang="es-MX" dirty="0" err="1"/>
              <a:t>img</a:t>
            </a:r>
            <a:r>
              <a:rPr lang="es-MX" dirty="0"/>
              <a:t> id="operaciones" </a:t>
            </a:r>
            <a:r>
              <a:rPr lang="es-MX" dirty="0" err="1"/>
              <a:t>src</a:t>
            </a:r>
            <a:r>
              <a:rPr lang="es-MX" dirty="0"/>
              <a:t>="</a:t>
            </a:r>
            <a:r>
              <a:rPr lang="es-MX" dirty="0" err="1"/>
              <a:t>ppp.jgp</a:t>
            </a:r>
            <a:r>
              <a:rPr lang="es-MX" dirty="0"/>
              <a:t>" </a:t>
            </a:r>
            <a:r>
              <a:rPr lang="es-MX" dirty="0" err="1"/>
              <a:t>alt</a:t>
            </a:r>
            <a:r>
              <a:rPr lang="es-MX" dirty="0"/>
              <a:t>="Operaciones" /&gt;</a:t>
            </a:r>
          </a:p>
          <a:p>
            <a:r>
              <a:rPr lang="es-MX" dirty="0"/>
              <a:t>    &lt;</a:t>
            </a:r>
            <a:r>
              <a:rPr lang="es-MX" dirty="0" err="1"/>
              <a:t>form</a:t>
            </a:r>
            <a:r>
              <a:rPr lang="es-MX" dirty="0"/>
              <a:t>&gt;</a:t>
            </a:r>
          </a:p>
          <a:p>
            <a:r>
              <a:rPr lang="es-MX" dirty="0"/>
              <a:t>        &lt;p&gt;Seleccione un animal del conjunto A:&lt;/p&gt;</a:t>
            </a:r>
          </a:p>
          <a:p>
            <a:r>
              <a:rPr lang="es-MX" dirty="0"/>
              <a:t>        &lt;</a:t>
            </a:r>
            <a:r>
              <a:rPr lang="es-MX" dirty="0" err="1"/>
              <a:t>select</a:t>
            </a:r>
            <a:r>
              <a:rPr lang="es-MX" dirty="0"/>
              <a:t> id="</a:t>
            </a:r>
            <a:r>
              <a:rPr lang="es-MX" dirty="0" err="1"/>
              <a:t>selectA</a:t>
            </a:r>
            <a:r>
              <a:rPr lang="es-MX" dirty="0"/>
              <a:t>" </a:t>
            </a:r>
            <a:r>
              <a:rPr lang="es-MX" dirty="0" err="1"/>
              <a:t>onChange</a:t>
            </a:r>
            <a:r>
              <a:rPr lang="es-MX" dirty="0"/>
              <a:t>="</a:t>
            </a:r>
            <a:r>
              <a:rPr lang="es-MX" dirty="0" err="1"/>
              <a:t>mostrarInterseccion</a:t>
            </a:r>
            <a:r>
              <a:rPr lang="es-MX" dirty="0"/>
              <a:t>()"&gt;</a:t>
            </a:r>
          </a:p>
          <a:p>
            <a:r>
              <a:rPr lang="es-MX" dirty="0"/>
              <a:t>            &lt;</a:t>
            </a:r>
            <a:r>
              <a:rPr lang="es-MX" dirty="0" err="1"/>
              <a:t>option</a:t>
            </a:r>
            <a:r>
              <a:rPr lang="es-MX" dirty="0"/>
              <a:t> </a:t>
            </a:r>
            <a:r>
              <a:rPr lang="es-MX" dirty="0" err="1"/>
              <a:t>value</a:t>
            </a:r>
            <a:r>
              <a:rPr lang="es-MX" dirty="0"/>
              <a:t>="caballo"&gt;Caballo&lt;/</a:t>
            </a:r>
            <a:r>
              <a:rPr lang="es-MX" dirty="0" err="1"/>
              <a:t>option</a:t>
            </a:r>
            <a:r>
              <a:rPr lang="es-MX" dirty="0"/>
              <a:t>&gt;</a:t>
            </a:r>
          </a:p>
          <a:p>
            <a:r>
              <a:rPr lang="es-MX" dirty="0"/>
              <a:t>            &lt;</a:t>
            </a:r>
            <a:r>
              <a:rPr lang="es-MX" dirty="0" err="1"/>
              <a:t>option</a:t>
            </a:r>
            <a:r>
              <a:rPr lang="es-MX" dirty="0"/>
              <a:t> </a:t>
            </a:r>
            <a:r>
              <a:rPr lang="es-MX" dirty="0" err="1"/>
              <a:t>value</a:t>
            </a:r>
            <a:r>
              <a:rPr lang="es-MX" dirty="0"/>
              <a:t>="cerdo"&gt;Cerdo&lt;/</a:t>
            </a:r>
            <a:r>
              <a:rPr lang="es-MX" dirty="0" err="1"/>
              <a:t>option</a:t>
            </a:r>
            <a:r>
              <a:rPr lang="es-MX" dirty="0"/>
              <a:t>&gt;</a:t>
            </a:r>
          </a:p>
          <a:p>
            <a:r>
              <a:rPr lang="es-MX" dirty="0"/>
              <a:t>            &lt;</a:t>
            </a:r>
            <a:r>
              <a:rPr lang="es-MX" dirty="0" err="1"/>
              <a:t>option</a:t>
            </a:r>
            <a:r>
              <a:rPr lang="es-MX" dirty="0"/>
              <a:t> </a:t>
            </a:r>
            <a:r>
              <a:rPr lang="es-MX" dirty="0" err="1"/>
              <a:t>value</a:t>
            </a:r>
            <a:r>
              <a:rPr lang="es-MX" dirty="0"/>
              <a:t>="vaca"&gt;Vaca&lt;/</a:t>
            </a:r>
            <a:r>
              <a:rPr lang="es-MX" dirty="0" err="1"/>
              <a:t>option</a:t>
            </a:r>
            <a:r>
              <a:rPr lang="es-MX" dirty="0"/>
              <a:t>&gt;</a:t>
            </a:r>
          </a:p>
          <a:p>
            <a:r>
              <a:rPr lang="es-MX" dirty="0"/>
              <a:t>            &lt;</a:t>
            </a:r>
            <a:r>
              <a:rPr lang="es-MX" dirty="0" err="1"/>
              <a:t>option</a:t>
            </a:r>
            <a:r>
              <a:rPr lang="es-MX" dirty="0"/>
              <a:t> </a:t>
            </a:r>
            <a:r>
              <a:rPr lang="es-MX" dirty="0" err="1"/>
              <a:t>value</a:t>
            </a:r>
            <a:r>
              <a:rPr lang="es-MX" dirty="0"/>
              <a:t>="cebra"&gt;Cebra&lt;/</a:t>
            </a:r>
            <a:r>
              <a:rPr lang="es-MX" dirty="0" err="1"/>
              <a:t>option</a:t>
            </a:r>
            <a:r>
              <a:rPr lang="es-MX" dirty="0"/>
              <a:t>&gt;</a:t>
            </a:r>
          </a:p>
          <a:p>
            <a:r>
              <a:rPr lang="es-MX" dirty="0"/>
              <a:t>        &lt;/</a:t>
            </a:r>
            <a:r>
              <a:rPr lang="es-MX" dirty="0" err="1"/>
              <a:t>select</a:t>
            </a:r>
            <a:r>
              <a:rPr lang="es-MX" dirty="0"/>
              <a:t>&gt;</a:t>
            </a:r>
          </a:p>
          <a:p>
            <a:endParaRPr lang="es-MX" dirty="0"/>
          </a:p>
        </p:txBody>
      </p:sp>
      <p:pic>
        <p:nvPicPr>
          <p:cNvPr id="65" name="Imagen 64">
            <a:extLst>
              <a:ext uri="{FF2B5EF4-FFF2-40B4-BE49-F238E27FC236}">
                <a16:creationId xmlns:a16="http://schemas.microsoft.com/office/drawing/2014/main" id="{5731C782-5524-8C58-83CB-3F25B53C778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819420" y="5280964"/>
            <a:ext cx="415361" cy="541370"/>
          </a:xfrm>
          <a:prstGeom prst="rect">
            <a:avLst/>
          </a:prstGeom>
        </p:spPr>
      </p:pic>
      <p:cxnSp>
        <p:nvCxnSpPr>
          <p:cNvPr id="71" name="Conector recto 70">
            <a:extLst>
              <a:ext uri="{FF2B5EF4-FFF2-40B4-BE49-F238E27FC236}">
                <a16:creationId xmlns:a16="http://schemas.microsoft.com/office/drawing/2014/main" id="{BAFD5E43-F3E3-E677-9BC6-00A4B62E8B73}"/>
              </a:ext>
            </a:extLst>
          </p:cNvPr>
          <p:cNvCxnSpPr>
            <a:cxnSpLocks/>
          </p:cNvCxnSpPr>
          <p:nvPr/>
        </p:nvCxnSpPr>
        <p:spPr>
          <a:xfrm>
            <a:off x="4048167" y="4268468"/>
            <a:ext cx="0" cy="1214379"/>
          </a:xfrm>
          <a:prstGeom prst="line">
            <a:avLst/>
          </a:prstGeom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pic>
        <p:nvPicPr>
          <p:cNvPr id="2" name="Imagen 1">
            <a:extLst>
              <a:ext uri="{FF2B5EF4-FFF2-40B4-BE49-F238E27FC236}">
                <a16:creationId xmlns:a16="http://schemas.microsoft.com/office/drawing/2014/main" id="{F9F1926F-7EBC-55A0-2936-48CE031C47E8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9050" y="13316"/>
            <a:ext cx="7772400" cy="581025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16547F0A-FDA6-F9C0-3F4F-37B4E36FCC10}"/>
              </a:ext>
            </a:extLst>
          </p:cNvPr>
          <p:cNvSpPr txBox="1"/>
          <p:nvPr/>
        </p:nvSpPr>
        <p:spPr>
          <a:xfrm>
            <a:off x="3318238" y="881577"/>
            <a:ext cx="12843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800" b="1" dirty="0">
                <a:latin typeface="Arial Rounded MT Bold" panose="020F0704030504030204" pitchFamily="34" charset="0"/>
              </a:rPr>
              <a:t>Ejemplo 1</a:t>
            </a:r>
            <a:endParaRPr lang="es-MX" sz="1800" b="1" dirty="0">
              <a:latin typeface="Arial Rounded MT Bold" panose="020F0704030504030204" pitchFamily="34" charset="0"/>
            </a:endParaRPr>
          </a:p>
        </p:txBody>
      </p:sp>
      <p:sp>
        <p:nvSpPr>
          <p:cNvPr id="3" name="AutoShape 2" descr="blob:https://web.whatsapp.com/9540e55d-b48c-4451-bb9b-b0e029fd1c32">
            <a:extLst>
              <a:ext uri="{FF2B5EF4-FFF2-40B4-BE49-F238E27FC236}">
                <a16:creationId xmlns:a16="http://schemas.microsoft.com/office/drawing/2014/main" id="{8A3C8908-1E65-4C5B-AEC4-65B973A997FC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733800" y="48768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O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4D4394F7-ADA4-407D-A24E-9AA1F885E78E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14668" y="2383131"/>
            <a:ext cx="3103923" cy="20189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95539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Diagrama de flujo: proceso alternativo 69">
            <a:extLst>
              <a:ext uri="{FF2B5EF4-FFF2-40B4-BE49-F238E27FC236}">
                <a16:creationId xmlns:a16="http://schemas.microsoft.com/office/drawing/2014/main" id="{194581AE-739A-F308-0AFC-8F10498BABAF}"/>
              </a:ext>
            </a:extLst>
          </p:cNvPr>
          <p:cNvSpPr/>
          <p:nvPr/>
        </p:nvSpPr>
        <p:spPr>
          <a:xfrm>
            <a:off x="414668" y="1374417"/>
            <a:ext cx="7028120" cy="6555641"/>
          </a:xfrm>
          <a:prstGeom prst="flowChartAlternateProcess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69" name="CuadroTexto 68">
            <a:extLst>
              <a:ext uri="{FF2B5EF4-FFF2-40B4-BE49-F238E27FC236}">
                <a16:creationId xmlns:a16="http://schemas.microsoft.com/office/drawing/2014/main" id="{B4FBFF4F-B009-CE57-983F-76F984421689}"/>
              </a:ext>
            </a:extLst>
          </p:cNvPr>
          <p:cNvSpPr txBox="1"/>
          <p:nvPr/>
        </p:nvSpPr>
        <p:spPr>
          <a:xfrm>
            <a:off x="782863" y="1488858"/>
            <a:ext cx="6659925" cy="65556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MX" dirty="0"/>
              <a:t>&lt;p&gt;Seleccione un animal del conjunto B:&lt;/p&gt;</a:t>
            </a:r>
          </a:p>
          <a:p>
            <a:r>
              <a:rPr lang="es-MX" dirty="0"/>
              <a:t>        &lt;</a:t>
            </a:r>
            <a:r>
              <a:rPr lang="es-MX" dirty="0" err="1"/>
              <a:t>select</a:t>
            </a:r>
            <a:r>
              <a:rPr lang="es-MX" dirty="0"/>
              <a:t> id="</a:t>
            </a:r>
            <a:r>
              <a:rPr lang="es-MX" dirty="0" err="1"/>
              <a:t>selectB</a:t>
            </a:r>
            <a:r>
              <a:rPr lang="es-MX" dirty="0"/>
              <a:t>" </a:t>
            </a:r>
            <a:r>
              <a:rPr lang="es-MX" dirty="0" err="1"/>
              <a:t>onChange</a:t>
            </a:r>
            <a:r>
              <a:rPr lang="es-MX" dirty="0"/>
              <a:t>="</a:t>
            </a:r>
            <a:r>
              <a:rPr lang="es-MX" dirty="0" err="1"/>
              <a:t>mostrarInterseccion</a:t>
            </a:r>
            <a:r>
              <a:rPr lang="es-MX" dirty="0"/>
              <a:t>()"&gt;</a:t>
            </a:r>
          </a:p>
          <a:p>
            <a:r>
              <a:rPr lang="es-MX" dirty="0"/>
              <a:t>            &lt;</a:t>
            </a:r>
            <a:r>
              <a:rPr lang="es-MX" dirty="0" err="1"/>
              <a:t>option</a:t>
            </a:r>
            <a:r>
              <a:rPr lang="es-MX" dirty="0"/>
              <a:t> </a:t>
            </a:r>
            <a:r>
              <a:rPr lang="es-MX" dirty="0" err="1"/>
              <a:t>value</a:t>
            </a:r>
            <a:r>
              <a:rPr lang="es-MX" dirty="0"/>
              <a:t>="elefante"&gt;Elefante&lt;/</a:t>
            </a:r>
            <a:r>
              <a:rPr lang="es-MX" dirty="0" err="1"/>
              <a:t>option</a:t>
            </a:r>
            <a:r>
              <a:rPr lang="es-MX" dirty="0"/>
              <a:t>&gt;</a:t>
            </a:r>
          </a:p>
          <a:p>
            <a:r>
              <a:rPr lang="es-MX" dirty="0"/>
              <a:t>            &lt;</a:t>
            </a:r>
            <a:r>
              <a:rPr lang="es-MX" dirty="0" err="1"/>
              <a:t>option</a:t>
            </a:r>
            <a:r>
              <a:rPr lang="es-MX" dirty="0"/>
              <a:t> </a:t>
            </a:r>
            <a:r>
              <a:rPr lang="es-MX" dirty="0" err="1"/>
              <a:t>value</a:t>
            </a:r>
            <a:r>
              <a:rPr lang="es-MX" dirty="0"/>
              <a:t>="caballo"&gt;Caballo&lt;/</a:t>
            </a:r>
            <a:r>
              <a:rPr lang="es-MX" dirty="0" err="1"/>
              <a:t>option</a:t>
            </a:r>
            <a:r>
              <a:rPr lang="es-MX" dirty="0"/>
              <a:t>&gt;</a:t>
            </a:r>
          </a:p>
          <a:p>
            <a:r>
              <a:rPr lang="es-MX" dirty="0"/>
              <a:t>            &lt;</a:t>
            </a:r>
            <a:r>
              <a:rPr lang="es-MX" dirty="0" err="1"/>
              <a:t>option</a:t>
            </a:r>
            <a:r>
              <a:rPr lang="es-MX" dirty="0"/>
              <a:t> </a:t>
            </a:r>
            <a:r>
              <a:rPr lang="es-MX" dirty="0" err="1"/>
              <a:t>value</a:t>
            </a:r>
            <a:r>
              <a:rPr lang="es-MX" dirty="0"/>
              <a:t>="cebra"&gt;Cebra&lt;/</a:t>
            </a:r>
            <a:r>
              <a:rPr lang="es-MX" dirty="0" err="1"/>
              <a:t>option</a:t>
            </a:r>
            <a:r>
              <a:rPr lang="es-MX" dirty="0"/>
              <a:t>&gt;</a:t>
            </a:r>
          </a:p>
          <a:p>
            <a:r>
              <a:rPr lang="es-MX" dirty="0"/>
              <a:t>            &lt;</a:t>
            </a:r>
            <a:r>
              <a:rPr lang="es-MX" dirty="0" err="1"/>
              <a:t>option</a:t>
            </a:r>
            <a:r>
              <a:rPr lang="es-MX" dirty="0"/>
              <a:t> </a:t>
            </a:r>
            <a:r>
              <a:rPr lang="es-MX" dirty="0" err="1"/>
              <a:t>value</a:t>
            </a:r>
            <a:r>
              <a:rPr lang="es-MX" dirty="0"/>
              <a:t>="jirafa"&gt;Jirafa&lt;/</a:t>
            </a:r>
            <a:r>
              <a:rPr lang="es-MX" dirty="0" err="1"/>
              <a:t>option</a:t>
            </a:r>
            <a:r>
              <a:rPr lang="es-MX" dirty="0"/>
              <a:t>&gt;</a:t>
            </a:r>
          </a:p>
          <a:p>
            <a:r>
              <a:rPr lang="es-MX" dirty="0"/>
              <a:t>        &lt;/</a:t>
            </a:r>
            <a:r>
              <a:rPr lang="es-MX" dirty="0" err="1"/>
              <a:t>select</a:t>
            </a:r>
            <a:r>
              <a:rPr lang="es-MX" dirty="0"/>
              <a:t>&gt;</a:t>
            </a:r>
          </a:p>
          <a:p>
            <a:endParaRPr lang="es-MX" dirty="0"/>
          </a:p>
          <a:p>
            <a:r>
              <a:rPr lang="es-MX" dirty="0"/>
              <a:t>        &lt;p&gt;Animales comunes en ambos conjuntos:&lt;/p&gt;</a:t>
            </a:r>
          </a:p>
          <a:p>
            <a:r>
              <a:rPr lang="es-MX" dirty="0"/>
              <a:t>        &lt;input </a:t>
            </a:r>
            <a:r>
              <a:rPr lang="es-MX" dirty="0" err="1"/>
              <a:t>type</a:t>
            </a:r>
            <a:r>
              <a:rPr lang="es-MX" dirty="0"/>
              <a:t>="</a:t>
            </a:r>
            <a:r>
              <a:rPr lang="es-MX" dirty="0" err="1"/>
              <a:t>text</a:t>
            </a:r>
            <a:r>
              <a:rPr lang="es-MX" dirty="0"/>
              <a:t>" id="</a:t>
            </a:r>
            <a:r>
              <a:rPr lang="es-MX" dirty="0" err="1"/>
              <a:t>interseccion</a:t>
            </a:r>
            <a:r>
              <a:rPr lang="es-MX" dirty="0"/>
              <a:t>" </a:t>
            </a:r>
            <a:r>
              <a:rPr lang="es-MX" dirty="0" err="1"/>
              <a:t>readonly</a:t>
            </a:r>
            <a:r>
              <a:rPr lang="es-MX" dirty="0"/>
              <a:t>&gt;</a:t>
            </a:r>
          </a:p>
          <a:p>
            <a:r>
              <a:rPr lang="es-MX" dirty="0"/>
              <a:t>    &lt;/</a:t>
            </a:r>
            <a:r>
              <a:rPr lang="es-MX" dirty="0" err="1"/>
              <a:t>form</a:t>
            </a:r>
            <a:r>
              <a:rPr lang="es-MX" dirty="0"/>
              <a:t>&gt;</a:t>
            </a:r>
          </a:p>
          <a:p>
            <a:endParaRPr lang="es-MX" dirty="0"/>
          </a:p>
          <a:p>
            <a:r>
              <a:rPr lang="es-MX" dirty="0"/>
              <a:t>    &lt;script&gt;</a:t>
            </a:r>
          </a:p>
          <a:p>
            <a:r>
              <a:rPr lang="es-MX" dirty="0"/>
              <a:t>        </a:t>
            </a:r>
            <a:r>
              <a:rPr lang="es-MX" dirty="0" err="1"/>
              <a:t>function</a:t>
            </a:r>
            <a:r>
              <a:rPr lang="es-MX" dirty="0"/>
              <a:t> </a:t>
            </a:r>
            <a:r>
              <a:rPr lang="es-MX" dirty="0" err="1"/>
              <a:t>mostrarInterseccion</a:t>
            </a:r>
            <a:r>
              <a:rPr lang="es-MX" dirty="0"/>
              <a:t>() {</a:t>
            </a:r>
          </a:p>
          <a:p>
            <a:r>
              <a:rPr lang="es-MX" dirty="0"/>
              <a:t>            </a:t>
            </a:r>
            <a:r>
              <a:rPr lang="es-MX" dirty="0" err="1"/>
              <a:t>let</a:t>
            </a:r>
            <a:r>
              <a:rPr lang="es-MX" dirty="0"/>
              <a:t> </a:t>
            </a:r>
            <a:r>
              <a:rPr lang="es-MX" dirty="0" err="1"/>
              <a:t>animalA</a:t>
            </a:r>
            <a:r>
              <a:rPr lang="es-MX" dirty="0"/>
              <a:t> = </a:t>
            </a:r>
            <a:r>
              <a:rPr lang="es-MX" dirty="0" err="1"/>
              <a:t>document.getElementById</a:t>
            </a:r>
            <a:r>
              <a:rPr lang="es-MX" dirty="0"/>
              <a:t>('</a:t>
            </a:r>
            <a:r>
              <a:rPr lang="es-MX" dirty="0" err="1"/>
              <a:t>selectA</a:t>
            </a:r>
            <a:r>
              <a:rPr lang="es-MX" dirty="0"/>
              <a:t>').</a:t>
            </a:r>
            <a:r>
              <a:rPr lang="es-MX" dirty="0" err="1"/>
              <a:t>value</a:t>
            </a:r>
            <a:r>
              <a:rPr lang="es-MX" dirty="0"/>
              <a:t>;</a:t>
            </a:r>
          </a:p>
          <a:p>
            <a:r>
              <a:rPr lang="es-MX" dirty="0"/>
              <a:t>            </a:t>
            </a:r>
            <a:r>
              <a:rPr lang="es-MX" dirty="0" err="1"/>
              <a:t>let</a:t>
            </a:r>
            <a:r>
              <a:rPr lang="es-MX" dirty="0"/>
              <a:t> </a:t>
            </a:r>
            <a:r>
              <a:rPr lang="es-MX" dirty="0" err="1"/>
              <a:t>animalB</a:t>
            </a:r>
            <a:r>
              <a:rPr lang="es-MX" dirty="0"/>
              <a:t> = </a:t>
            </a:r>
            <a:r>
              <a:rPr lang="es-MX" dirty="0" err="1"/>
              <a:t>document.getElementById</a:t>
            </a:r>
            <a:r>
              <a:rPr lang="es-MX" dirty="0"/>
              <a:t>('</a:t>
            </a:r>
            <a:r>
              <a:rPr lang="es-MX" dirty="0" err="1"/>
              <a:t>selectB</a:t>
            </a:r>
            <a:r>
              <a:rPr lang="es-MX" dirty="0"/>
              <a:t>').</a:t>
            </a:r>
            <a:r>
              <a:rPr lang="es-MX" dirty="0" err="1"/>
              <a:t>value</a:t>
            </a:r>
            <a:r>
              <a:rPr lang="es-MX" dirty="0"/>
              <a:t>;</a:t>
            </a:r>
          </a:p>
          <a:p>
            <a:r>
              <a:rPr lang="es-MX" dirty="0"/>
              <a:t>            </a:t>
            </a:r>
            <a:r>
              <a:rPr lang="es-MX" dirty="0" err="1"/>
              <a:t>let</a:t>
            </a:r>
            <a:r>
              <a:rPr lang="es-MX" dirty="0"/>
              <a:t> </a:t>
            </a:r>
            <a:r>
              <a:rPr lang="es-MX" dirty="0" err="1"/>
              <a:t>interseccion</a:t>
            </a:r>
            <a:r>
              <a:rPr lang="es-MX" dirty="0"/>
              <a:t> = "";</a:t>
            </a:r>
          </a:p>
          <a:p>
            <a:endParaRPr lang="es-MX" dirty="0"/>
          </a:p>
          <a:p>
            <a:r>
              <a:rPr lang="es-MX" dirty="0"/>
              <a:t>            </a:t>
            </a:r>
            <a:r>
              <a:rPr lang="es-MX" dirty="0" err="1"/>
              <a:t>if</a:t>
            </a:r>
            <a:r>
              <a:rPr lang="es-MX" dirty="0"/>
              <a:t> (</a:t>
            </a:r>
            <a:r>
              <a:rPr lang="es-MX" dirty="0" err="1"/>
              <a:t>animalA</a:t>
            </a:r>
            <a:r>
              <a:rPr lang="es-MX" dirty="0"/>
              <a:t> === "caballo" &amp;&amp; </a:t>
            </a:r>
            <a:r>
              <a:rPr lang="es-MX" dirty="0" err="1"/>
              <a:t>animalB</a:t>
            </a:r>
            <a:r>
              <a:rPr lang="es-MX" dirty="0"/>
              <a:t> === "cebra") {</a:t>
            </a:r>
          </a:p>
          <a:p>
            <a:r>
              <a:rPr lang="es-MX" dirty="0"/>
              <a:t>                </a:t>
            </a:r>
            <a:r>
              <a:rPr lang="es-MX" dirty="0" err="1"/>
              <a:t>interseccion</a:t>
            </a:r>
            <a:r>
              <a:rPr lang="es-MX" dirty="0"/>
              <a:t> = "Caballo, Cebra";</a:t>
            </a:r>
          </a:p>
          <a:p>
            <a:r>
              <a:rPr lang="es-MX" dirty="0"/>
              <a:t>            }</a:t>
            </a:r>
          </a:p>
          <a:p>
            <a:endParaRPr lang="es-MX" dirty="0"/>
          </a:p>
          <a:p>
            <a:r>
              <a:rPr lang="es-MX" dirty="0"/>
              <a:t>            </a:t>
            </a:r>
            <a:r>
              <a:rPr lang="es-MX" dirty="0" err="1"/>
              <a:t>document.getElementById</a:t>
            </a:r>
            <a:r>
              <a:rPr lang="es-MX" dirty="0"/>
              <a:t>('</a:t>
            </a:r>
            <a:r>
              <a:rPr lang="es-MX" dirty="0" err="1"/>
              <a:t>interseccion</a:t>
            </a:r>
            <a:r>
              <a:rPr lang="es-MX" dirty="0"/>
              <a:t>').</a:t>
            </a:r>
            <a:r>
              <a:rPr lang="es-MX" dirty="0" err="1"/>
              <a:t>value</a:t>
            </a:r>
            <a:r>
              <a:rPr lang="es-MX" dirty="0"/>
              <a:t> = </a:t>
            </a:r>
            <a:r>
              <a:rPr lang="es-MX" dirty="0" err="1"/>
              <a:t>interseccion</a:t>
            </a:r>
            <a:r>
              <a:rPr lang="es-MX" dirty="0"/>
              <a:t>;</a:t>
            </a:r>
          </a:p>
          <a:p>
            <a:r>
              <a:rPr lang="es-MX" dirty="0"/>
              <a:t>        }</a:t>
            </a:r>
          </a:p>
          <a:p>
            <a:r>
              <a:rPr lang="es-MX" dirty="0"/>
              <a:t>    &lt;/script&gt;</a:t>
            </a:r>
          </a:p>
          <a:p>
            <a:endParaRPr lang="es-MX" dirty="0"/>
          </a:p>
          <a:p>
            <a:r>
              <a:rPr lang="es-MX" dirty="0"/>
              <a:t>&lt;/</a:t>
            </a:r>
            <a:r>
              <a:rPr lang="es-MX" dirty="0" err="1"/>
              <a:t>body</a:t>
            </a:r>
            <a:r>
              <a:rPr lang="es-MX" dirty="0"/>
              <a:t>&gt;</a:t>
            </a:r>
          </a:p>
          <a:p>
            <a:endParaRPr lang="es-MX" dirty="0"/>
          </a:p>
          <a:p>
            <a:r>
              <a:rPr lang="es-MX" dirty="0"/>
              <a:t>&lt;/</a:t>
            </a:r>
            <a:r>
              <a:rPr lang="es-MX" dirty="0" err="1"/>
              <a:t>html</a:t>
            </a:r>
            <a:r>
              <a:rPr lang="es-MX" dirty="0"/>
              <a:t>&gt;</a:t>
            </a:r>
          </a:p>
          <a:p>
            <a:endParaRPr lang="es-MX" dirty="0"/>
          </a:p>
        </p:txBody>
      </p:sp>
      <p:pic>
        <p:nvPicPr>
          <p:cNvPr id="65" name="Imagen 64">
            <a:extLst>
              <a:ext uri="{FF2B5EF4-FFF2-40B4-BE49-F238E27FC236}">
                <a16:creationId xmlns:a16="http://schemas.microsoft.com/office/drawing/2014/main" id="{5731C782-5524-8C58-83CB-3F25B53C778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19420" y="942861"/>
            <a:ext cx="415361" cy="541370"/>
          </a:xfrm>
          <a:prstGeom prst="rect">
            <a:avLst/>
          </a:prstGeom>
        </p:spPr>
      </p:pic>
      <p:pic>
        <p:nvPicPr>
          <p:cNvPr id="2" name="Imagen 1">
            <a:extLst>
              <a:ext uri="{FF2B5EF4-FFF2-40B4-BE49-F238E27FC236}">
                <a16:creationId xmlns:a16="http://schemas.microsoft.com/office/drawing/2014/main" id="{F9F1926F-7EBC-55A0-2936-48CE031C47E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050" y="13316"/>
            <a:ext cx="7772400" cy="581025"/>
          </a:xfrm>
          <a:prstGeom prst="rect">
            <a:avLst/>
          </a:prstGeom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id="{5414CD1C-DF68-BC79-0918-4C96A4E15892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r="935"/>
          <a:stretch/>
        </p:blipFill>
        <p:spPr>
          <a:xfrm>
            <a:off x="-15951" y="8158941"/>
            <a:ext cx="7889358" cy="1913195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E7E1BC81-B8E6-C24F-91AA-0664BCFB106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52980" y="5910505"/>
            <a:ext cx="535002" cy="5630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311703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1731</TotalTime>
  <Words>334</Words>
  <Application>Microsoft Office PowerPoint</Application>
  <PresentationFormat>Personalizado</PresentationFormat>
  <Paragraphs>54</Paragraphs>
  <Slides>2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Arial Rounded MT Bold</vt:lpstr>
      <vt:lpstr>Calibri</vt:lpstr>
      <vt:lpstr>Tema de Office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FUA-CRAI</dc:creator>
  <cp:lastModifiedBy>SALA 705</cp:lastModifiedBy>
  <cp:revision>35</cp:revision>
  <dcterms:created xsi:type="dcterms:W3CDTF">2023-07-26T13:56:00Z</dcterms:created>
  <dcterms:modified xsi:type="dcterms:W3CDTF">2024-05-09T00:24:15Z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8A08CF194D3D49FB82E79DA9A3620EDF</vt:lpwstr>
  </property>
  <property fmtid="{D5CDD505-2E9C-101B-9397-08002B2CF9AE}" pid="3" name="KSOProductBuildVer">
    <vt:lpwstr>1033-11.2.0.11537</vt:lpwstr>
  </property>
</Properties>
</file>