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69" r:id="rId15"/>
    <p:sldId id="273" r:id="rId16"/>
    <p:sldId id="274" r:id="rId17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2" d="100"/>
          <a:sy n="32" d="100"/>
        </p:scale>
        <p:origin x="2628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Sofia Pulido Ramirez" userId="8fafe3c1-6d79-4fd6-86b3-0b07d7e9958d" providerId="ADAL" clId="{696C9184-BD21-4064-90F7-8876C12F8836}"/>
    <pc:docChg chg="addSld modSld">
      <pc:chgData name="Laura Sofia Pulido Ramirez" userId="8fafe3c1-6d79-4fd6-86b3-0b07d7e9958d" providerId="ADAL" clId="{696C9184-BD21-4064-90F7-8876C12F8836}" dt="2024-05-22T02:59:15.722" v="12"/>
      <pc:docMkLst>
        <pc:docMk/>
      </pc:docMkLst>
      <pc:sldChg chg="modSp mod">
        <pc:chgData name="Laura Sofia Pulido Ramirez" userId="8fafe3c1-6d79-4fd6-86b3-0b07d7e9958d" providerId="ADAL" clId="{696C9184-BD21-4064-90F7-8876C12F8836}" dt="2024-05-22T02:58:17.239" v="6" actId="14100"/>
        <pc:sldMkLst>
          <pc:docMk/>
          <pc:sldMk cId="2201038658" sldId="269"/>
        </pc:sldMkLst>
        <pc:spChg chg="mod">
          <ac:chgData name="Laura Sofia Pulido Ramirez" userId="8fafe3c1-6d79-4fd6-86b3-0b07d7e9958d" providerId="ADAL" clId="{696C9184-BD21-4064-90F7-8876C12F8836}" dt="2024-05-22T02:58:08.764" v="5"/>
          <ac:spMkLst>
            <pc:docMk/>
            <pc:sldMk cId="2201038658" sldId="269"/>
            <ac:spMk id="3" creationId="{47C1115F-6AEB-A0F2-F3EB-4F49BBA2E90E}"/>
          </ac:spMkLst>
        </pc:spChg>
        <pc:spChg chg="mod">
          <ac:chgData name="Laura Sofia Pulido Ramirez" userId="8fafe3c1-6d79-4fd6-86b3-0b07d7e9958d" providerId="ADAL" clId="{696C9184-BD21-4064-90F7-8876C12F8836}" dt="2024-05-22T02:58:17.239" v="6" actId="14100"/>
          <ac:spMkLst>
            <pc:docMk/>
            <pc:sldMk cId="2201038658" sldId="269"/>
            <ac:spMk id="70" creationId="{194581AE-739A-F308-0AFC-8F10498BABAF}"/>
          </ac:spMkLst>
        </pc:spChg>
      </pc:sldChg>
      <pc:sldChg chg="modSp add mod">
        <pc:chgData name="Laura Sofia Pulido Ramirez" userId="8fafe3c1-6d79-4fd6-86b3-0b07d7e9958d" providerId="ADAL" clId="{696C9184-BD21-4064-90F7-8876C12F8836}" dt="2024-05-22T02:59:02.538" v="10" actId="20577"/>
        <pc:sldMkLst>
          <pc:docMk/>
          <pc:sldMk cId="2110909708" sldId="273"/>
        </pc:sldMkLst>
        <pc:spChg chg="mod">
          <ac:chgData name="Laura Sofia Pulido Ramirez" userId="8fafe3c1-6d79-4fd6-86b3-0b07d7e9958d" providerId="ADAL" clId="{696C9184-BD21-4064-90F7-8876C12F8836}" dt="2024-05-22T02:59:02.538" v="10" actId="20577"/>
          <ac:spMkLst>
            <pc:docMk/>
            <pc:sldMk cId="2110909708" sldId="273"/>
            <ac:spMk id="3" creationId="{47C1115F-6AEB-A0F2-F3EB-4F49BBA2E90E}"/>
          </ac:spMkLst>
        </pc:spChg>
      </pc:sldChg>
      <pc:sldChg chg="modSp add mod">
        <pc:chgData name="Laura Sofia Pulido Ramirez" userId="8fafe3c1-6d79-4fd6-86b3-0b07d7e9958d" providerId="ADAL" clId="{696C9184-BD21-4064-90F7-8876C12F8836}" dt="2024-05-22T02:59:15.722" v="12"/>
        <pc:sldMkLst>
          <pc:docMk/>
          <pc:sldMk cId="1774288461" sldId="274"/>
        </pc:sldMkLst>
        <pc:spChg chg="mod">
          <ac:chgData name="Laura Sofia Pulido Ramirez" userId="8fafe3c1-6d79-4fd6-86b3-0b07d7e9958d" providerId="ADAL" clId="{696C9184-BD21-4064-90F7-8876C12F8836}" dt="2024-05-22T02:59:15.722" v="12"/>
          <ac:spMkLst>
            <pc:docMk/>
            <pc:sldMk cId="1774288461" sldId="274"/>
            <ac:spMk id="3" creationId="{47C1115F-6AEB-A0F2-F3EB-4F49BBA2E90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2415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358268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27817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78588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53376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651459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73870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33143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75565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38205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5225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467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54295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202364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28931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752750" y="831464"/>
            <a:ext cx="254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Mateo y Sofia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770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399" dirty="0">
                <a:solidFill>
                  <a:srgbClr val="930F80"/>
                </a:solidFill>
                <a:latin typeface="Arial"/>
              </a:rPr>
              <a:t>&lt;html</a:t>
            </a:r>
            <a:r>
              <a:rPr lang="en-US" sz="1399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399" dirty="0">
                <a:solidFill>
                  <a:srgbClr val="ED7D31"/>
                </a:solidFill>
                <a:latin typeface="Arial"/>
              </a:rPr>
              <a:t>lang</a:t>
            </a:r>
            <a:r>
              <a:rPr lang="en-US" sz="1399" dirty="0">
                <a:solidFill>
                  <a:srgbClr val="0070C0"/>
                </a:solidFill>
                <a:latin typeface="Arial"/>
              </a:rPr>
              <a:t>="es"</a:t>
            </a:r>
            <a:r>
              <a:rPr lang="en-US" sz="1399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79"/>
              </a:lnSpc>
            </a:pPr>
            <a:endParaRPr lang="en-US" sz="1399" dirty="0">
              <a:solidFill>
                <a:srgbClr val="930F80"/>
              </a:solidFill>
              <a:latin typeface="Arial"/>
            </a:endParaRPr>
          </a:p>
          <a:p>
            <a:pPr algn="l">
              <a:lnSpc>
                <a:spcPts val="1679"/>
              </a:lnSpc>
            </a:pPr>
            <a:r>
              <a:rPr lang="en-US" sz="1399" dirty="0">
                <a:solidFill>
                  <a:srgbClr val="930F80"/>
                </a:solidFill>
                <a:latin typeface="Arial"/>
              </a:rPr>
              <a:t>&lt;head&gt;</a:t>
            </a:r>
          </a:p>
          <a:p>
            <a:pPr algn="l">
              <a:lnSpc>
                <a:spcPts val="1679"/>
              </a:lnSpc>
            </a:pPr>
            <a:r>
              <a:rPr lang="en-US" sz="1399" dirty="0">
                <a:solidFill>
                  <a:srgbClr val="0070C0"/>
                </a:solidFill>
                <a:latin typeface="Arial"/>
              </a:rPr>
              <a:t>    </a:t>
            </a:r>
            <a:r>
              <a:rPr lang="en-US" sz="1399" dirty="0">
                <a:solidFill>
                  <a:srgbClr val="930F80"/>
                </a:solidFill>
                <a:latin typeface="Arial"/>
              </a:rPr>
              <a:t>&lt;title&gt;</a:t>
            </a:r>
            <a:r>
              <a:rPr lang="en-US" sz="1399" dirty="0">
                <a:solidFill>
                  <a:srgbClr val="000000"/>
                </a:solidFill>
                <a:latin typeface="Arial"/>
              </a:rPr>
              <a:t>Conjuntos de </a:t>
            </a:r>
            <a:r>
              <a:rPr lang="en-US" sz="1399" dirty="0" err="1">
                <a:solidFill>
                  <a:srgbClr val="000000"/>
                </a:solidFill>
                <a:latin typeface="Arial"/>
              </a:rPr>
              <a:t>Tipos</a:t>
            </a:r>
            <a:r>
              <a:rPr lang="en-US" sz="1399" dirty="0">
                <a:solidFill>
                  <a:srgbClr val="000000"/>
                </a:solidFill>
                <a:latin typeface="Arial"/>
              </a:rPr>
              <a:t> de </a:t>
            </a:r>
            <a:r>
              <a:rPr lang="en-US" sz="1399" dirty="0" err="1">
                <a:solidFill>
                  <a:srgbClr val="000000"/>
                </a:solidFill>
                <a:latin typeface="Arial"/>
              </a:rPr>
              <a:t>Frutas</a:t>
            </a:r>
            <a:r>
              <a:rPr lang="en-US" sz="1399" dirty="0">
                <a:solidFill>
                  <a:srgbClr val="0070C0"/>
                </a:solidFill>
                <a:latin typeface="Arial"/>
              </a:rPr>
              <a:t>&lt;/title</a:t>
            </a:r>
            <a:r>
              <a:rPr lang="en-US" sz="1399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79"/>
              </a:lnSpc>
            </a:pPr>
            <a:r>
              <a:rPr lang="en-US" sz="1399" dirty="0">
                <a:solidFill>
                  <a:srgbClr val="0070C0"/>
                </a:solidFill>
                <a:latin typeface="Arial"/>
              </a:rPr>
              <a:t>   </a:t>
            </a:r>
            <a:r>
              <a:rPr lang="en-US" sz="1399" dirty="0">
                <a:solidFill>
                  <a:srgbClr val="930F80"/>
                </a:solidFill>
                <a:latin typeface="Arial"/>
              </a:rPr>
              <a:t> &lt;meta</a:t>
            </a:r>
            <a:r>
              <a:rPr lang="en-US" sz="1399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399" dirty="0">
                <a:solidFill>
                  <a:srgbClr val="C55A11"/>
                </a:solidFill>
                <a:latin typeface="Arial"/>
              </a:rPr>
              <a:t>charset</a:t>
            </a:r>
            <a:r>
              <a:rPr lang="en-US" sz="1399" dirty="0">
                <a:solidFill>
                  <a:srgbClr val="0070C0"/>
                </a:solidFill>
                <a:latin typeface="Arial"/>
              </a:rPr>
              <a:t>="UTF-8"</a:t>
            </a:r>
            <a:r>
              <a:rPr lang="en-US" sz="1399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79"/>
              </a:lnSpc>
            </a:pPr>
            <a:r>
              <a:rPr lang="en-US" sz="1399" dirty="0">
                <a:solidFill>
                  <a:srgbClr val="930F80"/>
                </a:solidFill>
                <a:latin typeface="Arial"/>
              </a:rPr>
              <a:t>&lt;/head&gt;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930F80"/>
                </a:solidFill>
                <a:latin typeface="Arial"/>
              </a:rPr>
              <a:t>&lt;body&gt;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&lt;div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class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="container"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&lt;h1&gt;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Conjuntos de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Tipos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de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Frutas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&lt;/h1&gt;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&lt;div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C55A11"/>
                </a:solidFill>
                <a:latin typeface="Arial"/>
              </a:rPr>
              <a:t>class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="logo"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80"/>
              </a:lnSpc>
            </a:pPr>
            <a:endParaRPr lang="en-US" sz="1400" dirty="0">
              <a:solidFill>
                <a:srgbClr val="930F80"/>
              </a:solidFill>
              <a:latin typeface="Arial"/>
            </a:endParaRP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</a:t>
            </a:r>
            <a:r>
              <a:rPr lang="en-US" sz="1400" dirty="0" err="1">
                <a:solidFill>
                  <a:srgbClr val="930F80"/>
                </a:solidFill>
                <a:latin typeface="Arial"/>
              </a:rPr>
              <a:t>img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ED7D31"/>
                </a:solidFill>
                <a:latin typeface="Arial"/>
              </a:rPr>
              <a:t>src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="conjuntosuwu.jpg"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alt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="Logo de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Frutas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width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="400"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 &lt;</a:t>
            </a:r>
            <a:r>
              <a:rPr lang="en-US" sz="1400" dirty="0" err="1">
                <a:solidFill>
                  <a:srgbClr val="930F80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   &lt;/div&gt;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&lt;form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action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="see2.php"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method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="post"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 &lt;label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for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preuno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"&gt;1) ¿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Qué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color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comparte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ciertas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frutas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tropicales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 y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drupas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?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930F80"/>
                </a:solidFill>
                <a:latin typeface="Arial"/>
              </a:rPr>
              <a:t>&lt;/label&gt;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&lt;select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name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preuno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 id="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preuno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 &lt;option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="0"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&lt;/option&gt;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&lt;option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="1"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Morado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&lt;/option&gt;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&lt;option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="2"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Verde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&lt;/option&gt;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&lt;option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="3"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Naranja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&lt;/option&gt;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&lt;option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="4"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Amarillo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&lt;/option&gt;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 &lt;/select&gt;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&lt;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&lt;label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for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predos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"&gt;2) ¿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Qué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frutas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tropicales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y de grano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comparten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color?&lt;/label&gt;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930F80"/>
                </a:solidFill>
                <a:latin typeface="Arial"/>
              </a:rPr>
              <a:t>&lt;select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name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predos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 id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predos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&lt;option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="0"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 &lt;/option&gt;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&lt;option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="1"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Coco y Macadamia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&lt;/option&gt;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&lt;option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="2"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Ciruela y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Higos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&lt;/option&gt;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&lt;option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="3"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Ninguna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&lt;/option&gt;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 &lt;option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="4"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Kaki y Papaya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&lt;/option&gt;</a:t>
            </a:r>
          </a:p>
          <a:p>
            <a:pPr algn="l">
              <a:lnSpc>
                <a:spcPts val="1672"/>
              </a:lnSpc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3021835" y="831464"/>
            <a:ext cx="176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Valery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 &lt;script&gt;</a:t>
            </a:r>
          </a:p>
          <a:p>
            <a:r>
              <a:rPr lang="es-MX" dirty="0"/>
              <a:t>        </a:t>
            </a:r>
            <a:r>
              <a:rPr lang="es-MX" dirty="0" err="1"/>
              <a:t>function</a:t>
            </a:r>
            <a:r>
              <a:rPr lang="es-MX" dirty="0"/>
              <a:t> </a:t>
            </a:r>
            <a:r>
              <a:rPr lang="es-MX" dirty="0" err="1"/>
              <a:t>mostrarInterseccion</a:t>
            </a:r>
            <a:r>
              <a:rPr lang="es-MX" dirty="0"/>
              <a:t>() {</a:t>
            </a:r>
          </a:p>
          <a:p>
            <a:r>
              <a:rPr lang="es-MX" dirty="0"/>
              <a:t>            </a:t>
            </a:r>
            <a:r>
              <a:rPr lang="es-MX" dirty="0" err="1"/>
              <a:t>let</a:t>
            </a:r>
            <a:r>
              <a:rPr lang="es-MX" dirty="0"/>
              <a:t> </a:t>
            </a:r>
            <a:r>
              <a:rPr lang="es-MX" dirty="0" err="1"/>
              <a:t>animalA</a:t>
            </a:r>
            <a:r>
              <a:rPr lang="es-MX" dirty="0"/>
              <a:t> = </a:t>
            </a:r>
            <a:r>
              <a:rPr lang="es-MX" dirty="0" err="1"/>
              <a:t>document.getElementById</a:t>
            </a:r>
            <a:r>
              <a:rPr lang="es-MX" dirty="0"/>
              <a:t>('</a:t>
            </a:r>
            <a:r>
              <a:rPr lang="es-MX" dirty="0" err="1"/>
              <a:t>selectA</a:t>
            </a:r>
            <a:r>
              <a:rPr lang="es-MX" dirty="0"/>
              <a:t>').</a:t>
            </a:r>
            <a:r>
              <a:rPr lang="es-MX" dirty="0" err="1"/>
              <a:t>value</a:t>
            </a:r>
            <a:r>
              <a:rPr lang="es-MX" dirty="0"/>
              <a:t>;</a:t>
            </a:r>
          </a:p>
          <a:p>
            <a:r>
              <a:rPr lang="es-MX" dirty="0"/>
              <a:t>            </a:t>
            </a:r>
            <a:r>
              <a:rPr lang="es-MX" dirty="0" err="1"/>
              <a:t>let</a:t>
            </a:r>
            <a:r>
              <a:rPr lang="es-MX" dirty="0"/>
              <a:t> </a:t>
            </a:r>
            <a:r>
              <a:rPr lang="es-MX" dirty="0" err="1"/>
              <a:t>animalB</a:t>
            </a:r>
            <a:r>
              <a:rPr lang="es-MX" dirty="0"/>
              <a:t> = </a:t>
            </a:r>
            <a:r>
              <a:rPr lang="es-MX" dirty="0" err="1"/>
              <a:t>document.getElementById</a:t>
            </a:r>
            <a:r>
              <a:rPr lang="es-MX" dirty="0"/>
              <a:t>('</a:t>
            </a:r>
            <a:r>
              <a:rPr lang="es-MX" dirty="0" err="1"/>
              <a:t>selectB</a:t>
            </a:r>
            <a:r>
              <a:rPr lang="es-MX" dirty="0"/>
              <a:t>').</a:t>
            </a:r>
            <a:r>
              <a:rPr lang="es-MX" dirty="0" err="1"/>
              <a:t>value</a:t>
            </a:r>
            <a:r>
              <a:rPr lang="es-MX" dirty="0"/>
              <a:t>;</a:t>
            </a:r>
          </a:p>
          <a:p>
            <a:r>
              <a:rPr lang="es-MX" dirty="0"/>
              <a:t>            </a:t>
            </a:r>
            <a:r>
              <a:rPr lang="es-MX" dirty="0" err="1"/>
              <a:t>let</a:t>
            </a:r>
            <a:r>
              <a:rPr lang="es-MX" dirty="0"/>
              <a:t> </a:t>
            </a:r>
            <a:r>
              <a:rPr lang="es-MX" dirty="0" err="1"/>
              <a:t>interseccion</a:t>
            </a:r>
            <a:r>
              <a:rPr lang="es-MX" dirty="0"/>
              <a:t> = "";</a:t>
            </a:r>
          </a:p>
          <a:p>
            <a:endParaRPr lang="es-MX" dirty="0"/>
          </a:p>
          <a:p>
            <a:r>
              <a:rPr lang="es-MX" dirty="0"/>
              <a:t>            </a:t>
            </a:r>
            <a:r>
              <a:rPr lang="es-MX" dirty="0" err="1"/>
              <a:t>if</a:t>
            </a:r>
            <a:r>
              <a:rPr lang="es-MX" dirty="0"/>
              <a:t> (</a:t>
            </a:r>
            <a:r>
              <a:rPr lang="es-MX" dirty="0" err="1"/>
              <a:t>animalA</a:t>
            </a:r>
            <a:r>
              <a:rPr lang="es-MX" dirty="0"/>
              <a:t> === "caballo" &amp;&amp; </a:t>
            </a:r>
            <a:r>
              <a:rPr lang="es-MX" dirty="0" err="1"/>
              <a:t>animalB</a:t>
            </a:r>
            <a:r>
              <a:rPr lang="es-MX" dirty="0"/>
              <a:t> === "cebra") {</a:t>
            </a:r>
          </a:p>
          <a:p>
            <a:r>
              <a:rPr lang="es-MX" dirty="0"/>
              <a:t>                </a:t>
            </a:r>
            <a:r>
              <a:rPr lang="es-MX" dirty="0" err="1"/>
              <a:t>interseccion</a:t>
            </a:r>
            <a:r>
              <a:rPr lang="es-MX" dirty="0"/>
              <a:t> = "Caballo, Cebra";</a:t>
            </a:r>
          </a:p>
          <a:p>
            <a:r>
              <a:rPr lang="es-MX" dirty="0"/>
              <a:t>            }</a:t>
            </a:r>
          </a:p>
          <a:p>
            <a:endParaRPr lang="es-MX" dirty="0"/>
          </a:p>
          <a:p>
            <a:r>
              <a:rPr lang="es-MX" dirty="0"/>
              <a:t>            </a:t>
            </a:r>
            <a:r>
              <a:rPr lang="es-MX" dirty="0" err="1"/>
              <a:t>document.getElementById</a:t>
            </a:r>
            <a:r>
              <a:rPr lang="es-MX" dirty="0"/>
              <a:t>('</a:t>
            </a:r>
            <a:r>
              <a:rPr lang="es-MX" dirty="0" err="1"/>
              <a:t>interseccion</a:t>
            </a:r>
            <a:r>
              <a:rPr lang="es-MX" dirty="0"/>
              <a:t>').</a:t>
            </a:r>
            <a:r>
              <a:rPr lang="es-MX" dirty="0" err="1"/>
              <a:t>value</a:t>
            </a:r>
            <a:r>
              <a:rPr lang="es-MX" dirty="0"/>
              <a:t> = </a:t>
            </a:r>
            <a:r>
              <a:rPr lang="es-MX" dirty="0" err="1"/>
              <a:t>interseccion</a:t>
            </a:r>
            <a:r>
              <a:rPr lang="es-MX" dirty="0"/>
              <a:t>;</a:t>
            </a:r>
          </a:p>
          <a:p>
            <a:r>
              <a:rPr lang="es-MX" dirty="0"/>
              <a:t>        }</a:t>
            </a:r>
          </a:p>
          <a:p>
            <a:r>
              <a:rPr lang="es-MX" dirty="0"/>
              <a:t>    &lt;/script&gt;</a:t>
            </a:r>
          </a:p>
          <a:p>
            <a:endParaRPr lang="es-MX" dirty="0"/>
          </a:p>
          <a:p>
            <a:r>
              <a:rPr lang="es-MX" dirty="0"/>
              <a:t>&lt;/</a:t>
            </a:r>
            <a:r>
              <a:rPr lang="es-MX" dirty="0" err="1"/>
              <a:t>body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&lt;/</a:t>
            </a:r>
            <a:r>
              <a:rPr lang="es-MX" dirty="0" err="1"/>
              <a:t>html</a:t>
            </a:r>
            <a:r>
              <a:rPr lang="es-MX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224166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672599" y="820487"/>
            <a:ext cx="2704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Michael y Juan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677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70C0"/>
                </a:solidFill>
              </a:rPr>
              <a:t>&lt;!DOCTYPE </a:t>
            </a:r>
            <a:r>
              <a:rPr lang="es-MX" dirty="0" err="1">
                <a:solidFill>
                  <a:srgbClr val="0070C0"/>
                </a:solidFill>
              </a:rPr>
              <a:t>html</a:t>
            </a:r>
            <a:r>
              <a:rPr lang="es-MX" dirty="0">
                <a:solidFill>
                  <a:srgbClr val="0070C0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html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lang</a:t>
            </a:r>
            <a:r>
              <a:rPr lang="es-MX" dirty="0">
                <a:solidFill>
                  <a:srgbClr val="0070C0"/>
                </a:solidFill>
              </a:rPr>
              <a:t>="es"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&lt;head&gt;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AF0ADC"/>
                </a:solidFill>
              </a:rPr>
              <a:t>&lt;meta </a:t>
            </a:r>
            <a:r>
              <a:rPr lang="es-MX" dirty="0" err="1">
                <a:solidFill>
                  <a:schemeClr val="accent2"/>
                </a:solidFill>
              </a:rPr>
              <a:t>charset</a:t>
            </a:r>
            <a:r>
              <a:rPr lang="es-MX" dirty="0">
                <a:solidFill>
                  <a:srgbClr val="0070C0"/>
                </a:solidFill>
              </a:rPr>
              <a:t>="UTF-8"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AF0ADC"/>
                </a:solidFill>
              </a:rPr>
              <a:t>&lt;meta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viewport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 err="1">
                <a:solidFill>
                  <a:schemeClr val="accent2"/>
                </a:solidFill>
              </a:rPr>
              <a:t>content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width</a:t>
            </a:r>
            <a:r>
              <a:rPr lang="es-MX" dirty="0">
                <a:solidFill>
                  <a:srgbClr val="0070C0"/>
                </a:solidFill>
              </a:rPr>
              <a:t>=</a:t>
            </a:r>
            <a:r>
              <a:rPr lang="es-MX" dirty="0" err="1">
                <a:solidFill>
                  <a:srgbClr val="0070C0"/>
                </a:solidFill>
              </a:rPr>
              <a:t>device-width</a:t>
            </a:r>
            <a:r>
              <a:rPr lang="es-MX" dirty="0">
                <a:solidFill>
                  <a:srgbClr val="0070C0"/>
                </a:solidFill>
              </a:rPr>
              <a:t>, </a:t>
            </a:r>
            <a:r>
              <a:rPr lang="es-MX" dirty="0" err="1">
                <a:solidFill>
                  <a:srgbClr val="0070C0"/>
                </a:solidFill>
              </a:rPr>
              <a:t>initial-scale</a:t>
            </a:r>
            <a:r>
              <a:rPr lang="es-MX" dirty="0">
                <a:solidFill>
                  <a:srgbClr val="0070C0"/>
                </a:solidFill>
              </a:rPr>
              <a:t>=1.0"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title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Aves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title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&lt;/head&gt;</a:t>
            </a:r>
          </a:p>
          <a:p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body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    &lt;</a:t>
            </a:r>
            <a:r>
              <a:rPr lang="es-MX" dirty="0" err="1">
                <a:solidFill>
                  <a:srgbClr val="AF0ADC"/>
                </a:solidFill>
              </a:rPr>
              <a:t>div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="container"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dirty="0">
                <a:solidFill>
                  <a:srgbClr val="AF0ADC"/>
                </a:solidFill>
              </a:rPr>
              <a:t>&lt;h1&gt;</a:t>
            </a:r>
            <a:r>
              <a:rPr lang="es-MX" dirty="0">
                <a:solidFill>
                  <a:schemeClr val="tx1"/>
                </a:solidFill>
              </a:rPr>
              <a:t>Conjuntos de aves</a:t>
            </a:r>
            <a:r>
              <a:rPr lang="es-MX" dirty="0">
                <a:solidFill>
                  <a:srgbClr val="AF0ADC"/>
                </a:solidFill>
              </a:rPr>
              <a:t>&lt;/h1&gt;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div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="logo"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img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src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="conjunto.jpg" </a:t>
            </a:r>
            <a:r>
              <a:rPr lang="es-MX" dirty="0" err="1">
                <a:solidFill>
                  <a:schemeClr val="accent2"/>
                </a:solidFill>
              </a:rPr>
              <a:t>alt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="Logo de aves" </a:t>
            </a:r>
            <a:r>
              <a:rPr lang="es-MX" dirty="0" err="1">
                <a:solidFill>
                  <a:schemeClr val="accent2"/>
                </a:solidFill>
              </a:rPr>
              <a:t>width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="200"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div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        &lt;</a:t>
            </a:r>
            <a:r>
              <a:rPr lang="es-MX" dirty="0" err="1">
                <a:solidFill>
                  <a:srgbClr val="AF0ADC"/>
                </a:solidFill>
              </a:rPr>
              <a:t>form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action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="sinarchivo2.php" </a:t>
            </a:r>
            <a:r>
              <a:rPr lang="es-MX" dirty="0" err="1">
                <a:solidFill>
                  <a:schemeClr val="accent2"/>
                </a:solidFill>
              </a:rPr>
              <a:t>method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="post"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label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for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="vuelan"&gt;1) </a:t>
            </a:r>
            <a:r>
              <a:rPr lang="es-MX" dirty="0">
                <a:solidFill>
                  <a:schemeClr val="tx1"/>
                </a:solidFill>
              </a:rPr>
              <a:t>¿Qué comparten en la intersección los bichos y las aves?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label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select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preuno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preuno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endParaRPr lang="es-MX" dirty="0"/>
          </a:p>
          <a:p>
            <a:r>
              <a:rPr lang="es-MX" dirty="0"/>
              <a:t>&lt;/</a:t>
            </a:r>
            <a:r>
              <a:rPr lang="es-MX" dirty="0" err="1"/>
              <a:t>body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&lt;/</a:t>
            </a:r>
            <a:r>
              <a:rPr lang="es-MX" dirty="0" err="1"/>
              <a:t>html</a:t>
            </a:r>
            <a:r>
              <a:rPr lang="es-MX" dirty="0"/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="0</a:t>
            </a:r>
            <a:r>
              <a:rPr lang="es-MX" dirty="0">
                <a:solidFill>
                  <a:srgbClr val="AF0ADC"/>
                </a:solidFill>
              </a:rPr>
              <a:t>"&gt; 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="1"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Son rojos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="2"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Muerden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="3"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Están lindos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="4"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Vuelan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select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br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            &lt;</a:t>
            </a:r>
            <a:r>
              <a:rPr lang="es-MX" dirty="0" err="1">
                <a:solidFill>
                  <a:srgbClr val="AF0ADC"/>
                </a:solidFill>
              </a:rPr>
              <a:t>label</a:t>
            </a:r>
            <a:r>
              <a:rPr lang="es-MX" dirty="0">
                <a:solidFill>
                  <a:schemeClr val="accent2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for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="aves"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2)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¿Cuál es la característica del conjunto de la derecha?&lt;/</a:t>
            </a:r>
            <a:r>
              <a:rPr lang="es-MX" dirty="0" err="1">
                <a:solidFill>
                  <a:srgbClr val="AF0ADC"/>
                </a:solidFill>
              </a:rPr>
              <a:t>label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97717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672599" y="820487"/>
            <a:ext cx="2704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Michael y Juan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AF0ADC"/>
                </a:solidFill>
              </a:rPr>
              <a:t> &lt;</a:t>
            </a:r>
            <a:r>
              <a:rPr lang="es-MX" dirty="0" err="1">
                <a:solidFill>
                  <a:srgbClr val="AF0ADC"/>
                </a:solidFill>
              </a:rPr>
              <a:t>select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predos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 id="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predos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                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="0</a:t>
            </a:r>
            <a:r>
              <a:rPr lang="es-MX" dirty="0">
                <a:solidFill>
                  <a:srgbClr val="AF0ADC"/>
                </a:solidFill>
              </a:rPr>
              <a:t>"&gt; 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="1"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Son comestibles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="2"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Nos comerían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="3"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Son más rápidos que un humano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="4"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Son aves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select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br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&lt;input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submit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="Veamos cómo te fue"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form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div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body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html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sz="1400" dirty="0">
                <a:solidFill>
                  <a:schemeClr val="tx1"/>
                </a:solidFill>
              </a:rPr>
              <a:t>&lt;?</a:t>
            </a:r>
            <a:r>
              <a:rPr lang="es-MX" sz="1400" dirty="0" err="1">
                <a:solidFill>
                  <a:schemeClr val="tx1"/>
                </a:solidFill>
              </a:rPr>
              <a:t>php</a:t>
            </a:r>
            <a:endParaRPr lang="es-MX" sz="1400" dirty="0">
              <a:solidFill>
                <a:schemeClr val="tx1"/>
              </a:solidFill>
            </a:endParaRPr>
          </a:p>
          <a:p>
            <a:r>
              <a:rPr lang="es-MX" sz="1400" dirty="0">
                <a:solidFill>
                  <a:schemeClr val="accent6">
                    <a:lumMod val="75000"/>
                  </a:schemeClr>
                </a:solidFill>
              </a:rPr>
              <a:t>// Verificar si el formulario ha sido enviado</a:t>
            </a:r>
          </a:p>
          <a:p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if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>
                <a:solidFill>
                  <a:schemeClr val="tx1"/>
                </a:solidFill>
              </a:rPr>
              <a:t>(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$_SERVER["REQUEST_METHOD"] == "POST"</a:t>
            </a:r>
            <a:r>
              <a:rPr lang="es-MX" sz="1400" dirty="0">
                <a:solidFill>
                  <a:schemeClr val="tx1"/>
                </a:solidFill>
              </a:rPr>
              <a:t>) {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accent6">
                    <a:lumMod val="75000"/>
                  </a:schemeClr>
                </a:solidFill>
              </a:rPr>
              <a:t>// Obtener los valores enviados por el formulario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4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respuestaUno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$_POST</a:t>
            </a:r>
            <a:r>
              <a:rPr lang="es-MX" sz="1400" dirty="0">
                <a:solidFill>
                  <a:schemeClr val="tx1"/>
                </a:solidFill>
              </a:rPr>
              <a:t>[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preuno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400" dirty="0">
                <a:solidFill>
                  <a:schemeClr val="tx1"/>
                </a:solidFill>
              </a:rPr>
              <a:t>];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4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respuestaDos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= 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$_POST</a:t>
            </a:r>
            <a:r>
              <a:rPr lang="es-MX" sz="1400" dirty="0">
                <a:solidFill>
                  <a:schemeClr val="tx1"/>
                </a:solidFill>
              </a:rPr>
              <a:t>[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predos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400" dirty="0">
                <a:solidFill>
                  <a:schemeClr val="tx1"/>
                </a:solidFill>
              </a:rPr>
              <a:t>];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4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respuestaTres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$_POST</a:t>
            </a:r>
            <a:r>
              <a:rPr lang="es-MX" sz="1400" dirty="0">
                <a:solidFill>
                  <a:schemeClr val="tx1"/>
                </a:solidFill>
              </a:rPr>
              <a:t>[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Pretres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400" dirty="0">
                <a:solidFill>
                  <a:schemeClr val="tx1"/>
                </a:solidFill>
              </a:rPr>
              <a:t>];</a:t>
            </a:r>
          </a:p>
          <a:p>
            <a:endParaRPr lang="es-MX" sz="14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echo "&lt;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div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style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='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font-family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: Arial,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sans-serif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margin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-top: 20px;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padding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: 20px;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background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-color: #f9f9f9;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border-radius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: 8px; box-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shadow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: 0 4px 8px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rgba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(0, 0, 0, 0.1);'&gt;";</a:t>
            </a:r>
          </a:p>
          <a:p>
            <a:r>
              <a:rPr lang="es-MX" sz="1400" dirty="0">
                <a:solidFill>
                  <a:srgbClr val="AF0ADC"/>
                </a:solidFill>
              </a:rPr>
              <a:t>    </a:t>
            </a:r>
            <a:r>
              <a:rPr lang="es-MX" sz="1400" dirty="0" err="1">
                <a:solidFill>
                  <a:srgbClr val="AF0ADC"/>
                </a:solidFill>
              </a:rPr>
              <a:t>if</a:t>
            </a:r>
            <a:r>
              <a:rPr lang="es-MX" sz="1400" dirty="0">
                <a:solidFill>
                  <a:srgbClr val="AF0ADC"/>
                </a:solidFill>
              </a:rPr>
              <a:t> </a:t>
            </a:r>
            <a:r>
              <a:rPr lang="es-MX" sz="1400" dirty="0">
                <a:solidFill>
                  <a:schemeClr val="tx1"/>
                </a:solidFill>
              </a:rPr>
              <a:t>(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4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respuestaUno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== '0'</a:t>
            </a:r>
            <a:r>
              <a:rPr lang="es-MX" sz="1400" dirty="0">
                <a:solidFill>
                  <a:schemeClr val="tx1"/>
                </a:solidFill>
              </a:rPr>
              <a:t>)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>
                <a:solidFill>
                  <a:schemeClr val="tx1"/>
                </a:solidFill>
              </a:rPr>
              <a:t>{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"&lt;p&gt;1</a:t>
            </a:r>
            <a:r>
              <a:rPr lang="es-MX" sz="1400" dirty="0">
                <a:solidFill>
                  <a:schemeClr val="tx1"/>
                </a:solidFill>
              </a:rPr>
              <a:t>) 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Responde&lt;/p&gt;"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tx1"/>
                </a:solidFill>
              </a:rPr>
              <a:t>}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 err="1">
                <a:solidFill>
                  <a:srgbClr val="AF0ADC"/>
                </a:solidFill>
              </a:rPr>
              <a:t>elseif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>
                <a:solidFill>
                  <a:schemeClr val="tx1"/>
                </a:solidFill>
              </a:rPr>
              <a:t>(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4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respuestaUno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== '4'</a:t>
            </a:r>
            <a:r>
              <a:rPr lang="es-MX" sz="1400" dirty="0">
                <a:solidFill>
                  <a:schemeClr val="tx1"/>
                </a:solidFill>
              </a:rPr>
              <a:t>)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>
                <a:solidFill>
                  <a:schemeClr val="tx1"/>
                </a:solidFill>
              </a:rPr>
              <a:t>{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"&lt;p&gt;1</a:t>
            </a:r>
            <a:r>
              <a:rPr lang="es-MX" sz="1400" dirty="0">
                <a:solidFill>
                  <a:schemeClr val="tx1"/>
                </a:solidFill>
              </a:rPr>
              <a:t>)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En efecto&lt;/p&gt;"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tx1"/>
                </a:solidFill>
              </a:rPr>
              <a:t>}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 err="1">
                <a:solidFill>
                  <a:srgbClr val="AF0ADC"/>
                </a:solidFill>
              </a:rPr>
              <a:t>else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>
                <a:solidFill>
                  <a:schemeClr val="tx1"/>
                </a:solidFill>
              </a:rPr>
              <a:t>{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   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 echo 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"&lt;p&gt;1) No le sabes&lt;/p&gt;"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tx1"/>
                </a:solidFill>
              </a:rPr>
              <a:t>    }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93819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672599" y="820487"/>
            <a:ext cx="2704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Michael y Juan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sz="14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 err="1">
                <a:solidFill>
                  <a:srgbClr val="AF0ADC"/>
                </a:solidFill>
              </a:rPr>
              <a:t>if</a:t>
            </a:r>
            <a:r>
              <a:rPr lang="es-MX" sz="1400" dirty="0">
                <a:solidFill>
                  <a:srgbClr val="AF0ADC"/>
                </a:solidFill>
              </a:rPr>
              <a:t> </a:t>
            </a:r>
            <a:r>
              <a:rPr lang="es-MX" sz="1400" dirty="0">
                <a:solidFill>
                  <a:schemeClr val="tx1"/>
                </a:solidFill>
              </a:rPr>
              <a:t>(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4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respuestaDos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== '0'</a:t>
            </a:r>
            <a:r>
              <a:rPr lang="es-MX" sz="1400" dirty="0">
                <a:solidFill>
                  <a:schemeClr val="tx1"/>
                </a:solidFill>
              </a:rPr>
              <a:t>) {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"&lt;p&gt;2) Responde&lt;/p&gt;"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</a:t>
            </a:r>
            <a:r>
              <a:rPr lang="es-MX" sz="1400" dirty="0">
                <a:solidFill>
                  <a:schemeClr val="tx1"/>
                </a:solidFill>
              </a:rPr>
              <a:t> } </a:t>
            </a:r>
            <a:r>
              <a:rPr lang="es-MX" sz="1400" dirty="0" err="1">
                <a:solidFill>
                  <a:srgbClr val="AF0ADC"/>
                </a:solidFill>
              </a:rPr>
              <a:t>elseif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>
                <a:solidFill>
                  <a:schemeClr val="tx1"/>
                </a:solidFill>
              </a:rPr>
              <a:t>(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4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respuestaDos</a:t>
            </a:r>
            <a:r>
              <a:rPr lang="es-MX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== '3</a:t>
            </a:r>
            <a:r>
              <a:rPr lang="es-MX" sz="1400" dirty="0">
                <a:solidFill>
                  <a:schemeClr val="accent1"/>
                </a:solidFill>
              </a:rPr>
              <a:t>'</a:t>
            </a:r>
            <a:r>
              <a:rPr lang="es-MX" sz="1400" dirty="0">
                <a:solidFill>
                  <a:schemeClr val="tx1"/>
                </a:solidFill>
              </a:rPr>
              <a:t>) {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"&lt;p&gt;2</a:t>
            </a:r>
            <a:r>
              <a:rPr lang="es-MX" sz="1400" dirty="0">
                <a:solidFill>
                  <a:schemeClr val="tx1"/>
                </a:solidFill>
              </a:rPr>
              <a:t>)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Claro&lt;/p&gt;"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tx1"/>
                </a:solidFill>
              </a:rPr>
              <a:t>}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 err="1">
                <a:solidFill>
                  <a:srgbClr val="AF0ADC"/>
                </a:solidFill>
              </a:rPr>
              <a:t>else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>
                <a:solidFill>
                  <a:schemeClr val="tx1"/>
                </a:solidFill>
              </a:rPr>
              <a:t>{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    echo "&lt;p&gt;2</a:t>
            </a:r>
            <a:r>
              <a:rPr lang="es-MX" sz="1400" dirty="0">
                <a:solidFill>
                  <a:schemeClr val="tx1"/>
                </a:solidFill>
              </a:rPr>
              <a:t>)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Ve a leer&lt;/p&gt;"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tx1"/>
                </a:solidFill>
              </a:rPr>
              <a:t>}</a:t>
            </a:r>
          </a:p>
          <a:p>
            <a:endParaRPr lang="es-MX" sz="1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    echo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"&lt;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br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"&lt;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form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action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='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sinarchivo.php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'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method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='post'&gt;"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"&lt;input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type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='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submit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' 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value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='Volver al formulario'&gt;"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"&lt;/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form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 "&lt;/</a:t>
            </a:r>
            <a:r>
              <a:rPr lang="es-MX" sz="1400" dirty="0" err="1">
                <a:solidFill>
                  <a:schemeClr val="accent5">
                    <a:lumMod val="75000"/>
                  </a:schemeClr>
                </a:solidFill>
              </a:rPr>
              <a:t>div</a:t>
            </a:r>
            <a:r>
              <a:rPr lang="es-MX" sz="1400" dirty="0">
                <a:solidFill>
                  <a:schemeClr val="accent5">
                    <a:lumMod val="75000"/>
                  </a:schemeClr>
                </a:solidFill>
              </a:rPr>
              <a:t>&gt;"</a:t>
            </a:r>
            <a:r>
              <a:rPr lang="es-MX" sz="1400" dirty="0">
                <a:solidFill>
                  <a:schemeClr val="tx1"/>
                </a:solidFill>
              </a:rPr>
              <a:t>;</a:t>
            </a:r>
          </a:p>
          <a:p>
            <a:r>
              <a:rPr lang="es-MX" sz="1400" dirty="0">
                <a:solidFill>
                  <a:schemeClr val="tx1"/>
                </a:solidFill>
              </a:rPr>
              <a:t>}</a:t>
            </a:r>
          </a:p>
          <a:p>
            <a:r>
              <a:rPr lang="es-MX" sz="1400" dirty="0">
                <a:solidFill>
                  <a:schemeClr val="tx1"/>
                </a:solidFill>
              </a:rPr>
              <a:t>?&gt;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46587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1"/>
            <a:ext cx="7028120" cy="8511819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073845" y="831464"/>
            <a:ext cx="3624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Juliana, Laura y Oscar 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740335" y="1638831"/>
            <a:ext cx="6659925" cy="8279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/>
              <a:t>&lt;</a:t>
            </a:r>
            <a:r>
              <a:rPr lang="es-CO" dirty="0" err="1"/>
              <a:t>html</a:t>
            </a:r>
            <a:r>
              <a:rPr lang="es-CO" dirty="0"/>
              <a:t> </a:t>
            </a:r>
            <a:r>
              <a:rPr lang="es-CO" dirty="0" err="1"/>
              <a:t>lang</a:t>
            </a:r>
            <a:r>
              <a:rPr lang="es-CO" dirty="0"/>
              <a:t>="es"&gt;</a:t>
            </a:r>
          </a:p>
          <a:p>
            <a:endParaRPr lang="es-CO" dirty="0"/>
          </a:p>
          <a:p>
            <a:r>
              <a:rPr lang="es-CO" dirty="0"/>
              <a:t>&lt;head&gt;</a:t>
            </a:r>
          </a:p>
          <a:p>
            <a:r>
              <a:rPr lang="es-CO" dirty="0"/>
              <a:t>  &lt;meta </a:t>
            </a:r>
            <a:r>
              <a:rPr lang="es-CO" dirty="0" err="1"/>
              <a:t>charset</a:t>
            </a:r>
            <a:r>
              <a:rPr lang="es-CO" dirty="0"/>
              <a:t>="UTF-8"&gt;</a:t>
            </a:r>
          </a:p>
          <a:p>
            <a:r>
              <a:rPr lang="es-CO" dirty="0"/>
              <a:t>  &lt;meta </a:t>
            </a:r>
            <a:r>
              <a:rPr lang="es-CO" dirty="0" err="1"/>
              <a:t>name</a:t>
            </a:r>
            <a:r>
              <a:rPr lang="es-CO" dirty="0"/>
              <a:t>="</a:t>
            </a:r>
            <a:r>
              <a:rPr lang="es-CO" dirty="0" err="1"/>
              <a:t>viewport</a:t>
            </a:r>
            <a:r>
              <a:rPr lang="es-CO" dirty="0"/>
              <a:t>" </a:t>
            </a:r>
            <a:r>
              <a:rPr lang="es-CO" dirty="0" err="1"/>
              <a:t>content</a:t>
            </a:r>
            <a:r>
              <a:rPr lang="es-CO" dirty="0"/>
              <a:t>="</a:t>
            </a:r>
            <a:r>
              <a:rPr lang="es-CO" dirty="0" err="1"/>
              <a:t>width</a:t>
            </a:r>
            <a:r>
              <a:rPr lang="es-CO" dirty="0"/>
              <a:t>=</a:t>
            </a:r>
            <a:r>
              <a:rPr lang="es-CO" dirty="0" err="1"/>
              <a:t>device-width</a:t>
            </a:r>
            <a:r>
              <a:rPr lang="es-CO" dirty="0"/>
              <a:t>, </a:t>
            </a:r>
            <a:r>
              <a:rPr lang="es-CO" dirty="0" err="1"/>
              <a:t>initial-scale</a:t>
            </a:r>
            <a:r>
              <a:rPr lang="es-CO" dirty="0"/>
              <a:t>=1.0"&gt;</a:t>
            </a:r>
          </a:p>
          <a:p>
            <a:r>
              <a:rPr lang="es-CO" dirty="0"/>
              <a:t>  &lt;</a:t>
            </a:r>
            <a:r>
              <a:rPr lang="es-CO" dirty="0" err="1"/>
              <a:t>title</a:t>
            </a:r>
            <a:r>
              <a:rPr lang="es-CO" dirty="0"/>
              <a:t>&gt;Examen de Conjuntos&lt;/</a:t>
            </a:r>
            <a:r>
              <a:rPr lang="es-CO" dirty="0" err="1"/>
              <a:t>title</a:t>
            </a:r>
            <a:r>
              <a:rPr lang="es-CO" dirty="0"/>
              <a:t>&gt;</a:t>
            </a:r>
          </a:p>
          <a:p>
            <a:r>
              <a:rPr lang="es-CO" dirty="0"/>
              <a:t>&lt;/head&gt;</a:t>
            </a:r>
          </a:p>
          <a:p>
            <a:r>
              <a:rPr lang="es-CO" dirty="0"/>
              <a:t>&lt;</a:t>
            </a:r>
            <a:r>
              <a:rPr lang="es-CO" dirty="0" err="1"/>
              <a:t>body</a:t>
            </a:r>
            <a:r>
              <a:rPr lang="es-CO" dirty="0"/>
              <a:t>&gt;</a:t>
            </a:r>
          </a:p>
          <a:p>
            <a:r>
              <a:rPr lang="es-CO" dirty="0"/>
              <a:t>  &lt;h2&gt;Examen de Conjuntos&lt;/h2&gt;</a:t>
            </a:r>
          </a:p>
          <a:p>
            <a:r>
              <a:rPr lang="es-CO" dirty="0"/>
              <a:t>  &lt;</a:t>
            </a:r>
            <a:r>
              <a:rPr lang="es-CO" dirty="0" err="1"/>
              <a:t>img</a:t>
            </a:r>
            <a:r>
              <a:rPr lang="es-CO" dirty="0"/>
              <a:t> </a:t>
            </a:r>
            <a:r>
              <a:rPr lang="es-CO" dirty="0" err="1"/>
              <a:t>src</a:t>
            </a:r>
            <a:r>
              <a:rPr lang="es-CO" dirty="0"/>
              <a:t>="conjuntos.png" </a:t>
            </a:r>
            <a:r>
              <a:rPr lang="es-CO" dirty="0" err="1"/>
              <a:t>alt</a:t>
            </a:r>
            <a:r>
              <a:rPr lang="es-CO" dirty="0"/>
              <a:t>="Descripción de la imagen" </a:t>
            </a:r>
            <a:r>
              <a:rPr lang="es-CO" dirty="0" err="1"/>
              <a:t>width</a:t>
            </a:r>
            <a:r>
              <a:rPr lang="es-CO" dirty="0"/>
              <a:t>="400"&gt;</a:t>
            </a:r>
          </a:p>
          <a:p>
            <a:endParaRPr lang="es-CO" dirty="0"/>
          </a:p>
          <a:p>
            <a:r>
              <a:rPr lang="es-CO" dirty="0"/>
              <a:t>  &lt;</a:t>
            </a:r>
            <a:r>
              <a:rPr lang="es-CO" dirty="0" err="1"/>
              <a:t>form</a:t>
            </a:r>
            <a:r>
              <a:rPr lang="es-CO" dirty="0"/>
              <a:t> id="</a:t>
            </a:r>
            <a:r>
              <a:rPr lang="es-CO" dirty="0" err="1"/>
              <a:t>examenForm</a:t>
            </a:r>
            <a:r>
              <a:rPr lang="es-CO" dirty="0"/>
              <a:t>" </a:t>
            </a:r>
            <a:r>
              <a:rPr lang="es-CO" dirty="0" err="1"/>
              <a:t>action</a:t>
            </a:r>
            <a:r>
              <a:rPr lang="es-CO" dirty="0"/>
              <a:t>="#"&gt;</a:t>
            </a:r>
          </a:p>
          <a:p>
            <a:r>
              <a:rPr lang="es-CO" dirty="0"/>
              <a:t>    &lt;</a:t>
            </a:r>
            <a:r>
              <a:rPr lang="es-CO" dirty="0" err="1"/>
              <a:t>fieldset</a:t>
            </a:r>
            <a:r>
              <a:rPr lang="es-CO" dirty="0"/>
              <a:t>&gt;</a:t>
            </a:r>
          </a:p>
          <a:p>
            <a:r>
              <a:rPr lang="es-CO" dirty="0"/>
              <a:t>      &lt;</a:t>
            </a:r>
            <a:r>
              <a:rPr lang="es-CO" dirty="0" err="1"/>
              <a:t>legend</a:t>
            </a:r>
            <a:r>
              <a:rPr lang="es-CO" dirty="0"/>
              <a:t>&gt;Preguntas sobre Conjuntos de Animales&lt;/</a:t>
            </a:r>
            <a:r>
              <a:rPr lang="es-CO" dirty="0" err="1"/>
              <a:t>legend</a:t>
            </a:r>
            <a:r>
              <a:rPr lang="es-CO" dirty="0"/>
              <a:t>&gt;</a:t>
            </a:r>
          </a:p>
          <a:p>
            <a:r>
              <a:rPr lang="es-CO" dirty="0"/>
              <a:t>      &lt;</a:t>
            </a:r>
            <a:r>
              <a:rPr lang="es-CO" dirty="0" err="1"/>
              <a:t>ol</a:t>
            </a:r>
            <a:r>
              <a:rPr lang="es-CO" dirty="0"/>
              <a:t>&gt;</a:t>
            </a:r>
          </a:p>
          <a:p>
            <a:r>
              <a:rPr lang="es-CO" dirty="0"/>
              <a:t>        &lt;</a:t>
            </a:r>
            <a:r>
              <a:rPr lang="es-CO" dirty="0" err="1"/>
              <a:t>li</a:t>
            </a:r>
            <a:r>
              <a:rPr lang="es-CO" dirty="0"/>
              <a:t>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&lt;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label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¿Cuál de los conjuntos tiene mas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mamiferos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en sus elementos?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&lt;/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label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&lt;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select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="pregunta1"&gt;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&lt;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option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=""&gt;Seleccione una respuesta&lt;/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option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&lt;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option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="el conjunto a"&gt;el conjunto 2&lt;/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option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&lt;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option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="el conjunto b"&gt;el conjunto 1&lt;/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option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&lt;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option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="ninguno de los conjuntos"&gt;ninguno de los conjuntos&lt;/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option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&lt;/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select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&lt;/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li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&lt;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li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es-MX" dirty="0"/>
              <a:t>&lt;</a:t>
            </a:r>
            <a:r>
              <a:rPr lang="es-MX" dirty="0" err="1"/>
              <a:t>label</a:t>
            </a:r>
            <a:r>
              <a:rPr lang="es-MX" dirty="0"/>
              <a:t>&gt;</a:t>
            </a:r>
          </a:p>
          <a:p>
            <a:r>
              <a:rPr lang="es-MX" dirty="0"/>
              <a:t>            ¿Cuál de los conjuntos tiene mas animales </a:t>
            </a:r>
            <a:r>
              <a:rPr lang="es-MX" dirty="0" err="1"/>
              <a:t>terrstes</a:t>
            </a:r>
            <a:r>
              <a:rPr lang="es-MX" dirty="0"/>
              <a:t>?</a:t>
            </a:r>
          </a:p>
          <a:p>
            <a:r>
              <a:rPr lang="es-MX" dirty="0"/>
              <a:t>          &lt;/</a:t>
            </a:r>
            <a:r>
              <a:rPr lang="es-MX" dirty="0" err="1"/>
              <a:t>label</a:t>
            </a:r>
            <a:r>
              <a:rPr lang="es-MX" dirty="0"/>
              <a:t>&gt;</a:t>
            </a:r>
          </a:p>
          <a:p>
            <a:r>
              <a:rPr lang="es-MX" dirty="0"/>
              <a:t>          &lt;</a:t>
            </a:r>
            <a:r>
              <a:rPr lang="es-MX" dirty="0" err="1"/>
              <a:t>select</a:t>
            </a:r>
            <a:r>
              <a:rPr lang="es-MX" dirty="0"/>
              <a:t> </a:t>
            </a:r>
            <a:r>
              <a:rPr lang="es-MX" dirty="0" err="1"/>
              <a:t>name</a:t>
            </a:r>
            <a:r>
              <a:rPr lang="es-MX" dirty="0"/>
              <a:t>="pregunta2"&gt;</a:t>
            </a:r>
          </a:p>
          <a:p>
            <a:r>
              <a:rPr lang="es-MX" dirty="0"/>
              <a:t> 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=""&gt;Seleccione una respuesta&lt;/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="el conjunto a"&gt;el conjunto 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="el conjunto b"&gt;el conjunto b&lt;/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="ninguno de los conjuntos"&gt;ninguno de los conjuntos&lt;/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01038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1"/>
            <a:ext cx="7028120" cy="8511819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073845" y="831464"/>
            <a:ext cx="3624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Juliana, Laura y Oscar 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740335" y="1638831"/>
            <a:ext cx="6659925" cy="741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&lt;/</a:t>
            </a:r>
            <a:r>
              <a:rPr lang="es-MX" dirty="0" err="1"/>
              <a:t>select</a:t>
            </a:r>
            <a:r>
              <a:rPr lang="es-MX" dirty="0"/>
              <a:t>&gt;</a:t>
            </a:r>
          </a:p>
          <a:p>
            <a:r>
              <a:rPr lang="es-MX" dirty="0"/>
              <a:t>           &lt;/</a:t>
            </a:r>
            <a:r>
              <a:rPr lang="es-MX" dirty="0" err="1"/>
              <a:t>li</a:t>
            </a:r>
            <a:r>
              <a:rPr lang="es-MX" dirty="0"/>
              <a:t>&gt;</a:t>
            </a:r>
          </a:p>
          <a:p>
            <a:r>
              <a:rPr lang="es-MX" dirty="0"/>
              <a:t>      &lt;/</a:t>
            </a:r>
            <a:r>
              <a:rPr lang="es-MX" dirty="0" err="1"/>
              <a:t>ol</a:t>
            </a:r>
            <a:r>
              <a:rPr lang="es-MX" dirty="0"/>
              <a:t>&gt;</a:t>
            </a:r>
          </a:p>
          <a:p>
            <a:r>
              <a:rPr lang="es-MX" dirty="0"/>
              <a:t>    &lt;/</a:t>
            </a:r>
            <a:r>
              <a:rPr lang="es-MX" dirty="0" err="1"/>
              <a:t>fieldset</a:t>
            </a:r>
            <a:r>
              <a:rPr lang="es-MX" dirty="0"/>
              <a:t>&gt;</a:t>
            </a:r>
          </a:p>
          <a:p>
            <a:r>
              <a:rPr lang="es-MX" dirty="0"/>
              <a:t> &lt;</a:t>
            </a:r>
            <a:r>
              <a:rPr lang="es-MX" dirty="0" err="1"/>
              <a:t>label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    &lt;</a:t>
            </a:r>
            <a:r>
              <a:rPr lang="es-MX" dirty="0" err="1"/>
              <a:t>fieldset</a:t>
            </a:r>
            <a:r>
              <a:rPr lang="es-MX" dirty="0"/>
              <a:t>&gt;</a:t>
            </a:r>
          </a:p>
          <a:p>
            <a:r>
              <a:rPr lang="es-MX" dirty="0"/>
              <a:t>      &lt;</a:t>
            </a:r>
            <a:r>
              <a:rPr lang="es-MX" dirty="0" err="1"/>
              <a:t>legend</a:t>
            </a:r>
            <a:r>
              <a:rPr lang="es-MX" dirty="0"/>
              <a:t>&gt;Preguntas sobre Conjuntos de Números&lt;/</a:t>
            </a:r>
            <a:r>
              <a:rPr lang="es-MX" dirty="0" err="1"/>
              <a:t>legend</a:t>
            </a:r>
            <a:r>
              <a:rPr lang="es-MX" dirty="0"/>
              <a:t>&gt;</a:t>
            </a:r>
          </a:p>
          <a:p>
            <a:r>
              <a:rPr lang="es-MX" dirty="0"/>
              <a:t>      &lt;</a:t>
            </a:r>
            <a:r>
              <a:rPr lang="es-MX" dirty="0" err="1"/>
              <a:t>ol</a:t>
            </a:r>
            <a:r>
              <a:rPr lang="es-MX" dirty="0"/>
              <a:t>&gt;</a:t>
            </a:r>
          </a:p>
          <a:p>
            <a:r>
              <a:rPr lang="es-MX" dirty="0"/>
              <a:t>        &lt;</a:t>
            </a:r>
            <a:r>
              <a:rPr lang="es-MX" dirty="0" err="1"/>
              <a:t>li</a:t>
            </a:r>
            <a:r>
              <a:rPr lang="es-MX" dirty="0"/>
              <a:t>&gt;</a:t>
            </a:r>
          </a:p>
          <a:p>
            <a:r>
              <a:rPr lang="es-MX" dirty="0"/>
              <a:t>          &lt;</a:t>
            </a:r>
            <a:r>
              <a:rPr lang="es-MX" dirty="0" err="1"/>
              <a:t>label</a:t>
            </a:r>
            <a:r>
              <a:rPr lang="es-MX" dirty="0"/>
              <a:t>&gt;</a:t>
            </a:r>
          </a:p>
          <a:p>
            <a:r>
              <a:rPr lang="es-MX" dirty="0"/>
              <a:t>            ¿Cuántos elementos conforman a el conjuntos a?</a:t>
            </a:r>
          </a:p>
          <a:p>
            <a:r>
              <a:rPr lang="es-MX" dirty="0"/>
              <a:t>          &lt;/</a:t>
            </a:r>
            <a:r>
              <a:rPr lang="es-MX" dirty="0" err="1"/>
              <a:t>label</a:t>
            </a:r>
            <a:r>
              <a:rPr lang="es-MX" dirty="0"/>
              <a:t>&gt;</a:t>
            </a:r>
          </a:p>
          <a:p>
            <a:r>
              <a:rPr lang="es-MX" dirty="0"/>
              <a:t>¿Cuántos elementos conforman a el conjuntos a?</a:t>
            </a:r>
          </a:p>
          <a:p>
            <a:r>
              <a:rPr lang="es-MX" dirty="0"/>
              <a:t>          &lt;/</a:t>
            </a:r>
            <a:r>
              <a:rPr lang="es-MX" dirty="0" err="1"/>
              <a:t>label</a:t>
            </a:r>
            <a:r>
              <a:rPr lang="es-MX" dirty="0"/>
              <a:t>&gt;</a:t>
            </a:r>
          </a:p>
          <a:p>
            <a:r>
              <a:rPr lang="es-MX" dirty="0"/>
              <a:t>          &lt;</a:t>
            </a:r>
            <a:r>
              <a:rPr lang="es-MX" dirty="0" err="1"/>
              <a:t>select</a:t>
            </a:r>
            <a:r>
              <a:rPr lang="es-MX" dirty="0"/>
              <a:t> </a:t>
            </a:r>
            <a:r>
              <a:rPr lang="es-MX" dirty="0" err="1"/>
              <a:t>name</a:t>
            </a:r>
            <a:r>
              <a:rPr lang="es-MX" dirty="0"/>
              <a:t>="pregunta3"&gt;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=""&gt;Seleccione una respuesta&lt;/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="2"&gt;2&lt;/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="4"&gt;4&lt;/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="6"&gt;6&lt;/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&lt;/</a:t>
            </a:r>
            <a:r>
              <a:rPr lang="es-MX" dirty="0" err="1"/>
              <a:t>select</a:t>
            </a:r>
            <a:r>
              <a:rPr lang="es-MX" dirty="0"/>
              <a:t>&gt;</a:t>
            </a:r>
          </a:p>
          <a:p>
            <a:r>
              <a:rPr lang="es-MX" dirty="0"/>
              <a:t>        &lt;/</a:t>
            </a:r>
            <a:r>
              <a:rPr lang="es-MX" dirty="0" err="1"/>
              <a:t>li</a:t>
            </a:r>
            <a:r>
              <a:rPr lang="es-MX" dirty="0"/>
              <a:t>&gt;</a:t>
            </a:r>
          </a:p>
          <a:p>
            <a:r>
              <a:rPr lang="es-MX" dirty="0"/>
              <a:t>        &lt;</a:t>
            </a:r>
            <a:r>
              <a:rPr lang="es-MX" dirty="0" err="1"/>
              <a:t>li</a:t>
            </a:r>
            <a:r>
              <a:rPr lang="es-MX" dirty="0"/>
              <a:t>&gt;</a:t>
            </a:r>
          </a:p>
          <a:p>
            <a:r>
              <a:rPr lang="es-MX" dirty="0"/>
              <a:t>          &lt;</a:t>
            </a:r>
            <a:r>
              <a:rPr lang="es-MX" dirty="0" err="1"/>
              <a:t>label</a:t>
            </a:r>
            <a:r>
              <a:rPr lang="es-MX" dirty="0"/>
              <a:t>&gt;</a:t>
            </a:r>
          </a:p>
          <a:p>
            <a:r>
              <a:rPr lang="es-MX" dirty="0"/>
              <a:t>            ¿cuantos </a:t>
            </a:r>
            <a:r>
              <a:rPr lang="es-MX" dirty="0" err="1"/>
              <a:t>elemntos</a:t>
            </a:r>
            <a:r>
              <a:rPr lang="es-MX" dirty="0"/>
              <a:t> tiene el conjunto a n b?</a:t>
            </a:r>
          </a:p>
          <a:p>
            <a:r>
              <a:rPr lang="es-MX" dirty="0"/>
              <a:t>          &lt;/</a:t>
            </a:r>
            <a:r>
              <a:rPr lang="es-MX" dirty="0" err="1"/>
              <a:t>label</a:t>
            </a:r>
            <a:r>
              <a:rPr lang="es-MX" dirty="0"/>
              <a:t>&gt;</a:t>
            </a:r>
          </a:p>
          <a:p>
            <a:r>
              <a:rPr lang="es-MX" dirty="0"/>
              <a:t>          &lt;</a:t>
            </a:r>
            <a:r>
              <a:rPr lang="es-MX" dirty="0" err="1"/>
              <a:t>select</a:t>
            </a:r>
            <a:r>
              <a:rPr lang="es-MX" dirty="0"/>
              <a:t> </a:t>
            </a:r>
            <a:r>
              <a:rPr lang="es-MX" dirty="0" err="1"/>
              <a:t>name</a:t>
            </a:r>
            <a:r>
              <a:rPr lang="es-MX" dirty="0"/>
              <a:t>="pregunta4"&gt;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=""&gt;Seleccione una respuesta&lt;/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="7"&gt;7&lt;/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="8"&gt;8&lt;/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="9"&gt;9&lt;/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   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10909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1"/>
            <a:ext cx="7028120" cy="8511819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073845" y="831464"/>
            <a:ext cx="3624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Juliana, Laura y Oscar 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740335" y="1638831"/>
            <a:ext cx="6659925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 &lt;/</a:t>
            </a:r>
            <a:r>
              <a:rPr lang="es-MX" dirty="0" err="1"/>
              <a:t>select</a:t>
            </a:r>
            <a:r>
              <a:rPr lang="es-MX" dirty="0"/>
              <a:t>&gt;</a:t>
            </a:r>
          </a:p>
          <a:p>
            <a:r>
              <a:rPr lang="es-MX" dirty="0"/>
              <a:t>        &lt;/</a:t>
            </a:r>
            <a:r>
              <a:rPr lang="es-MX" dirty="0" err="1"/>
              <a:t>li</a:t>
            </a:r>
            <a:r>
              <a:rPr lang="es-MX" dirty="0"/>
              <a:t>&gt;</a:t>
            </a:r>
          </a:p>
          <a:p>
            <a:r>
              <a:rPr lang="es-MX" dirty="0"/>
              <a:t>      &lt;/</a:t>
            </a:r>
            <a:r>
              <a:rPr lang="es-MX" dirty="0" err="1"/>
              <a:t>ol</a:t>
            </a:r>
            <a:r>
              <a:rPr lang="es-MX" dirty="0"/>
              <a:t>&gt;</a:t>
            </a:r>
          </a:p>
          <a:p>
            <a:r>
              <a:rPr lang="es-MX" dirty="0"/>
              <a:t>    &lt;/</a:t>
            </a:r>
            <a:r>
              <a:rPr lang="es-MX" dirty="0" err="1"/>
              <a:t>fieldset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    &lt;input </a:t>
            </a:r>
            <a:r>
              <a:rPr lang="es-MX" dirty="0" err="1"/>
              <a:t>type</a:t>
            </a:r>
            <a:r>
              <a:rPr lang="es-MX" dirty="0"/>
              <a:t>="</a:t>
            </a:r>
            <a:r>
              <a:rPr lang="es-MX" dirty="0" err="1"/>
              <a:t>submit</a:t>
            </a:r>
            <a:r>
              <a:rPr lang="es-MX" dirty="0"/>
              <a:t>" </a:t>
            </a:r>
            <a:r>
              <a:rPr lang="es-MX" dirty="0" err="1"/>
              <a:t>value</a:t>
            </a:r>
            <a:r>
              <a:rPr lang="es-MX" dirty="0"/>
              <a:t>="Terminar Examen"&gt;</a:t>
            </a:r>
          </a:p>
          <a:p>
            <a:r>
              <a:rPr lang="es-MX" dirty="0"/>
              <a:t>  &lt;/</a:t>
            </a:r>
            <a:r>
              <a:rPr lang="es-MX" dirty="0" err="1"/>
              <a:t>form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  &lt;</a:t>
            </a:r>
            <a:r>
              <a:rPr lang="es-MX" dirty="0" err="1"/>
              <a:t>div</a:t>
            </a:r>
            <a:r>
              <a:rPr lang="es-MX" dirty="0"/>
              <a:t> id="</a:t>
            </a:r>
            <a:r>
              <a:rPr lang="es-MX" dirty="0" err="1"/>
              <a:t>resultadoExamen</a:t>
            </a:r>
            <a:r>
              <a:rPr lang="es-MX" dirty="0"/>
              <a:t>" </a:t>
            </a:r>
            <a:r>
              <a:rPr lang="es-MX" dirty="0" err="1"/>
              <a:t>style</a:t>
            </a:r>
            <a:r>
              <a:rPr lang="es-MX" dirty="0"/>
              <a:t>="</a:t>
            </a:r>
            <a:r>
              <a:rPr lang="es-MX" dirty="0" err="1"/>
              <a:t>display</a:t>
            </a:r>
            <a:r>
              <a:rPr lang="es-MX" dirty="0"/>
              <a:t>: </a:t>
            </a:r>
            <a:r>
              <a:rPr lang="es-MX" dirty="0" err="1"/>
              <a:t>none</a:t>
            </a:r>
            <a:r>
              <a:rPr lang="es-MX" dirty="0"/>
              <a:t>;"&gt;</a:t>
            </a:r>
          </a:p>
          <a:p>
            <a:r>
              <a:rPr lang="es-MX" dirty="0"/>
              <a:t>    &lt;h3&gt;Resultados del Examen&lt;/h3&gt;</a:t>
            </a:r>
          </a:p>
          <a:p>
            <a:r>
              <a:rPr lang="es-MX" dirty="0"/>
              <a:t>    &lt;p&gt;Calificación: &lt;</a:t>
            </a:r>
            <a:r>
              <a:rPr lang="es-MX" dirty="0" err="1"/>
              <a:t>span</a:t>
            </a:r>
            <a:r>
              <a:rPr lang="es-MX" dirty="0"/>
              <a:t> id="</a:t>
            </a:r>
            <a:r>
              <a:rPr lang="es-MX" dirty="0" err="1"/>
              <a:t>calificacion</a:t>
            </a:r>
            <a:r>
              <a:rPr lang="es-MX" dirty="0"/>
              <a:t>"&gt;&lt;/</a:t>
            </a:r>
            <a:r>
              <a:rPr lang="es-MX" dirty="0" err="1"/>
              <a:t>span</a:t>
            </a:r>
            <a:r>
              <a:rPr lang="es-MX" dirty="0"/>
              <a:t>&gt;&lt;/p&gt;</a:t>
            </a:r>
          </a:p>
          <a:p>
            <a:r>
              <a:rPr lang="es-MX" dirty="0"/>
              <a:t>    &lt;p&gt;Respuestas:&lt;/p&gt;</a:t>
            </a:r>
          </a:p>
          <a:p>
            <a:r>
              <a:rPr lang="es-MX" dirty="0"/>
              <a:t>    &lt;</a:t>
            </a:r>
            <a:r>
              <a:rPr lang="es-MX" dirty="0" err="1"/>
              <a:t>ul</a:t>
            </a:r>
            <a:r>
              <a:rPr lang="es-MX" dirty="0"/>
              <a:t> id="respuestas"&gt;&lt;/</a:t>
            </a:r>
            <a:r>
              <a:rPr lang="es-MX" dirty="0" err="1"/>
              <a:t>ul</a:t>
            </a:r>
            <a:r>
              <a:rPr lang="es-MX" dirty="0"/>
              <a:t>&gt;</a:t>
            </a:r>
          </a:p>
          <a:p>
            <a:r>
              <a:rPr lang="es-MX" dirty="0"/>
              <a:t>  &lt;/</a:t>
            </a:r>
            <a:r>
              <a:rPr lang="es-MX" dirty="0" err="1"/>
              <a:t>div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  &lt;script&gt;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74288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633107" y="815605"/>
            <a:ext cx="254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Mateo y Sofia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7054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&lt;/select&gt;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</a:t>
            </a:r>
            <a:r>
              <a:rPr lang="en-US" sz="1400" dirty="0" err="1">
                <a:solidFill>
                  <a:srgbClr val="930F80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&lt;label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for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Pretres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3) ¿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Qué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tipo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de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fruta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es la Chirimoya?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&lt;/label&gt;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930F80"/>
                </a:solidFill>
                <a:latin typeface="Arial"/>
              </a:rPr>
              <a:t>            &lt;input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type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="text"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name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Pretres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 id="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Pretres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&gt;&lt;</a:t>
            </a:r>
            <a:r>
              <a:rPr lang="en-US" sz="1400" dirty="0" err="1">
                <a:solidFill>
                  <a:srgbClr val="930F80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 &lt;</a:t>
            </a:r>
            <a:r>
              <a:rPr lang="en-US" sz="1400" dirty="0" err="1">
                <a:solidFill>
                  <a:srgbClr val="930F80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&lt;input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type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="submit" </a:t>
            </a:r>
            <a:r>
              <a:rPr lang="en-US" sz="1400" dirty="0">
                <a:solidFill>
                  <a:srgbClr val="ED7D31"/>
                </a:solidFill>
                <a:latin typeface="Arial"/>
              </a:rPr>
              <a:t>value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="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Veamos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como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te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Arial"/>
              </a:rPr>
              <a:t>fue</a:t>
            </a:r>
            <a:r>
              <a:rPr lang="en-US" sz="1400" dirty="0">
                <a:solidFill>
                  <a:srgbClr val="0070C0"/>
                </a:solidFill>
                <a:latin typeface="Arial"/>
              </a:rPr>
              <a:t>"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0070C0"/>
                </a:solidFill>
                <a:latin typeface="Arial"/>
              </a:rPr>
              <a:t>    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&lt;/form&gt;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930F80"/>
                </a:solidFill>
                <a:latin typeface="Arial"/>
              </a:rPr>
              <a:t>    &lt;/div&gt;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930F80"/>
                </a:solidFill>
                <a:latin typeface="Arial"/>
              </a:rPr>
              <a:t>&lt;/body&gt;</a:t>
            </a:r>
          </a:p>
          <a:p>
            <a:pPr algn="l">
              <a:lnSpc>
                <a:spcPts val="1672"/>
              </a:lnSpc>
            </a:pPr>
            <a:r>
              <a:rPr lang="en-US" sz="1400" dirty="0">
                <a:solidFill>
                  <a:srgbClr val="930F80"/>
                </a:solidFill>
                <a:latin typeface="Arial"/>
              </a:rPr>
              <a:t>&lt;/html&gt;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&lt;?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php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930F80"/>
                </a:solidFill>
                <a:latin typeface="Arial"/>
              </a:rPr>
              <a:t>if (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$_SERVER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[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"REQUEST_METHOD"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] ==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"POST"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){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</a:t>
            </a:r>
            <a:r>
              <a:rPr lang="en-US" sz="1400" dirty="0" err="1">
                <a:solidFill>
                  <a:srgbClr val="0097B2"/>
                </a:solidFill>
                <a:latin typeface="Arial"/>
              </a:rPr>
              <a:t>respuestaUno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= 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$_POST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[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preuno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];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</a:t>
            </a:r>
            <a:r>
              <a:rPr lang="en-US" sz="1400" dirty="0" err="1">
                <a:solidFill>
                  <a:srgbClr val="0097B2"/>
                </a:solidFill>
                <a:latin typeface="Arial"/>
              </a:rPr>
              <a:t>respuestaDos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= 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$_POST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[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predos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];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</a:t>
            </a:r>
            <a:r>
              <a:rPr lang="en-US" sz="1400" dirty="0" err="1">
                <a:solidFill>
                  <a:srgbClr val="0097B2"/>
                </a:solidFill>
                <a:latin typeface="Arial"/>
              </a:rPr>
              <a:t>respuestaTres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= 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$_POST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[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Pretres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];</a:t>
            </a:r>
          </a:p>
          <a:p>
            <a:pPr algn="l">
              <a:lnSpc>
                <a:spcPts val="1680"/>
              </a:lnSpc>
            </a:pP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 echo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"&lt;div style='font-family: Arial, sans-serif;'&gt;"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(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</a:t>
            </a:r>
            <a:r>
              <a:rPr lang="en-US" sz="1400" dirty="0" err="1">
                <a:solidFill>
                  <a:srgbClr val="0097B2"/>
                </a:solidFill>
                <a:latin typeface="Arial"/>
              </a:rPr>
              <a:t>respuestaUno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==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'0'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) {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  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 echo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"1)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Pon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una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respuesta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por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favor &lt;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&gt;"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}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elseif 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</a:t>
            </a:r>
            <a:r>
              <a:rPr lang="en-US" sz="1400" dirty="0" err="1">
                <a:solidFill>
                  <a:srgbClr val="0097B2"/>
                </a:solidFill>
                <a:latin typeface="Arial"/>
              </a:rPr>
              <a:t>respuestaUno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==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'4'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) {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  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 echo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"1)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Estás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en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lo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correcto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&lt;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&gt;"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}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else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{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  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 echo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"1) Respuesta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invalida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&lt;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&gt;"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}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930F80"/>
                </a:solidFill>
                <a:latin typeface="Arial"/>
              </a:rPr>
              <a:t>if 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</a:t>
            </a:r>
            <a:r>
              <a:rPr lang="en-US" sz="1400" dirty="0" err="1">
                <a:solidFill>
                  <a:srgbClr val="0097B2"/>
                </a:solidFill>
                <a:latin typeface="Arial"/>
              </a:rPr>
              <a:t>respuestaDos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==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'0'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) {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  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 echo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"2)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Pon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una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respuesta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por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favor &lt;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&gt;"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}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elseif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(</a:t>
            </a:r>
            <a:r>
              <a:rPr lang="en-US" sz="1400" dirty="0">
                <a:solidFill>
                  <a:srgbClr val="0097B2"/>
                </a:solidFill>
                <a:latin typeface="Arial"/>
              </a:rPr>
              <a:t>$</a:t>
            </a:r>
            <a:r>
              <a:rPr lang="en-US" sz="1400" dirty="0" err="1">
                <a:solidFill>
                  <a:srgbClr val="0097B2"/>
                </a:solidFill>
                <a:latin typeface="Arial"/>
              </a:rPr>
              <a:t>respuestaDos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==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'3'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) {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  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 echo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"2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)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Estás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en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lo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correcto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&lt;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&gt;"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} </a:t>
            </a:r>
            <a:r>
              <a:rPr lang="en-US" sz="1400" dirty="0">
                <a:solidFill>
                  <a:srgbClr val="930F80"/>
                </a:solidFill>
                <a:latin typeface="Arial"/>
              </a:rPr>
              <a:t>else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{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    </a:t>
            </a:r>
            <a:r>
              <a:rPr lang="en-US" sz="1400" dirty="0">
                <a:solidFill>
                  <a:srgbClr val="3C4C72"/>
                </a:solidFill>
                <a:latin typeface="Arial"/>
              </a:rPr>
              <a:t>echo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"2) Respuesta 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invalida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 &lt;</a:t>
            </a:r>
            <a:r>
              <a:rPr lang="en-US" sz="1400" dirty="0" err="1">
                <a:solidFill>
                  <a:srgbClr val="004AAD"/>
                </a:solidFill>
                <a:latin typeface="Arial"/>
              </a:rPr>
              <a:t>br</a:t>
            </a:r>
            <a:r>
              <a:rPr lang="en-US" sz="1400" dirty="0">
                <a:solidFill>
                  <a:srgbClr val="004AAD"/>
                </a:solidFill>
                <a:latin typeface="Arial"/>
              </a:rPr>
              <a:t>&gt;"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;</a:t>
            </a:r>
          </a:p>
          <a:p>
            <a:pPr algn="l">
              <a:lnSpc>
                <a:spcPts val="1680"/>
              </a:lnSpc>
            </a:pPr>
            <a:r>
              <a:rPr lang="en-US" sz="1400" dirty="0">
                <a:solidFill>
                  <a:srgbClr val="000000"/>
                </a:solidFill>
                <a:latin typeface="Arial"/>
              </a:rPr>
              <a:t>    }</a:t>
            </a:r>
          </a:p>
          <a:p>
            <a:pPr algn="l">
              <a:lnSpc>
                <a:spcPts val="1672"/>
              </a:lnSpc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2376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633107" y="815605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Diego y Laura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71908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html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endParaRPr lang="es-MX" dirty="0">
              <a:solidFill>
                <a:srgbClr val="FF0066"/>
              </a:solidFill>
            </a:endParaRPr>
          </a:p>
          <a:p>
            <a:r>
              <a:rPr lang="es-MX" dirty="0">
                <a:solidFill>
                  <a:srgbClr val="FF0066"/>
                </a:solidFill>
              </a:rPr>
              <a:t>&lt;head&gt;</a:t>
            </a:r>
          </a:p>
          <a:p>
            <a:r>
              <a:rPr lang="es-MX" dirty="0">
                <a:solidFill>
                  <a:srgbClr val="FF0066"/>
                </a:solidFill>
              </a:rPr>
              <a:t>  &lt;</a:t>
            </a:r>
            <a:r>
              <a:rPr lang="es-MX" dirty="0" err="1">
                <a:solidFill>
                  <a:srgbClr val="FF0066"/>
                </a:solidFill>
              </a:rPr>
              <a:t>title</a:t>
            </a:r>
            <a:r>
              <a:rPr lang="es-MX" dirty="0">
                <a:solidFill>
                  <a:srgbClr val="FF0066"/>
                </a:solidFill>
              </a:rPr>
              <a:t>&gt;</a:t>
            </a:r>
            <a:r>
              <a:rPr lang="es-MX" dirty="0"/>
              <a:t>Cuestionario sobre Conjuntos</a:t>
            </a:r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title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</a:t>
            </a:r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style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</a:t>
            </a:r>
            <a:r>
              <a:rPr lang="es-MX" dirty="0" err="1"/>
              <a:t>body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font-family</a:t>
            </a:r>
            <a:r>
              <a:rPr lang="es-MX" dirty="0"/>
              <a:t>: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Arial,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sans-serif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#f4f4f4;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.container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max-width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600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es-MX" dirty="0"/>
              <a:t>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auto</a:t>
            </a:r>
            <a:r>
              <a:rPr lang="es-MX" dirty="0"/>
              <a:t>;</a:t>
            </a:r>
          </a:p>
          <a:p>
            <a:r>
              <a:rPr lang="es-MX" dirty="0"/>
              <a:t>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#fff;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padding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border-radius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8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box-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shadow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0 4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8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 </a:t>
            </a:r>
            <a:r>
              <a:rPr lang="es-MX" dirty="0" err="1"/>
              <a:t>rgba</a:t>
            </a:r>
            <a:r>
              <a:rPr lang="es-MX" dirty="0"/>
              <a:t>(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0, 0, 0, 0.1</a:t>
            </a:r>
            <a:r>
              <a:rPr lang="es-MX" dirty="0"/>
              <a:t>);</a:t>
            </a:r>
          </a:p>
          <a:p>
            <a:r>
              <a:rPr lang="es-MX" dirty="0"/>
              <a:t>    }</a:t>
            </a:r>
          </a:p>
          <a:p>
            <a:r>
              <a:rPr lang="es-MX" dirty="0"/>
              <a:t>h2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text-align</a:t>
            </a:r>
            <a:r>
              <a:rPr lang="es-MX" dirty="0"/>
              <a:t>: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center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color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#333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</a:t>
            </a:r>
            <a:r>
              <a:rPr lang="es-MX" dirty="0" err="1"/>
              <a:t>form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-bottom: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p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-bottom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color: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#555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pPr algn="l">
              <a:lnSpc>
                <a:spcPts val="1672"/>
              </a:lnSpc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58125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633107" y="815605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Diego y Laura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71908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 input[</a:t>
            </a:r>
            <a:r>
              <a:rPr lang="es-MX" dirty="0" err="1"/>
              <a:t>type</a:t>
            </a:r>
            <a:r>
              <a:rPr lang="es-MX" dirty="0"/>
              <a:t>="</a:t>
            </a:r>
            <a:r>
              <a:rPr lang="es-MX" dirty="0" err="1"/>
              <a:t>text</a:t>
            </a:r>
            <a:r>
              <a:rPr lang="es-MX" dirty="0"/>
              <a:t>"]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width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 err="1"/>
              <a:t>calc</a:t>
            </a:r>
            <a:r>
              <a:rPr lang="es-MX" dirty="0"/>
              <a:t>(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100</a:t>
            </a:r>
            <a:r>
              <a:rPr lang="es-MX" dirty="0">
                <a:solidFill>
                  <a:srgbClr val="FF0066"/>
                </a:solidFill>
              </a:rPr>
              <a:t>%</a:t>
            </a:r>
            <a:r>
              <a:rPr lang="es-MX" dirty="0"/>
              <a:t> -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12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);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padding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8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solid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#ddd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border-radius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-bottom: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input[</a:t>
            </a:r>
            <a:r>
              <a:rPr lang="es-MX" dirty="0" err="1"/>
              <a:t>type</a:t>
            </a:r>
            <a:r>
              <a:rPr lang="es-MX" dirty="0"/>
              <a:t>="</a:t>
            </a:r>
            <a:r>
              <a:rPr lang="es-MX" dirty="0" err="1"/>
              <a:t>submit</a:t>
            </a:r>
            <a:r>
              <a:rPr lang="es-MX" dirty="0"/>
              <a:t>"] {</a:t>
            </a:r>
          </a:p>
          <a:p>
            <a:r>
              <a:rPr lang="es-MX" dirty="0"/>
              <a:t>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#4CAF50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color:</a:t>
            </a:r>
            <a:r>
              <a:rPr lang="es-MX" dirty="0"/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white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padding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10</a:t>
            </a:r>
            <a:r>
              <a:rPr lang="es-MX" dirty="0">
                <a:solidFill>
                  <a:srgbClr val="FF0066"/>
                </a:solidFill>
              </a:rPr>
              <a:t>px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none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border-radius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cursor:</a:t>
            </a:r>
            <a:r>
              <a:rPr lang="es-MX" dirty="0"/>
              <a:t>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pointer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font-size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16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r>
              <a:rPr lang="es-MX" dirty="0"/>
              <a:t> input[</a:t>
            </a:r>
            <a:r>
              <a:rPr lang="es-MX" dirty="0" err="1"/>
              <a:t>type</a:t>
            </a:r>
            <a:r>
              <a:rPr lang="es-MX" dirty="0"/>
              <a:t>="</a:t>
            </a:r>
            <a:r>
              <a:rPr lang="es-MX" dirty="0" err="1"/>
              <a:t>submit</a:t>
            </a:r>
            <a:r>
              <a:rPr lang="es-MX" dirty="0"/>
              <a:t>"]:</a:t>
            </a:r>
            <a:r>
              <a:rPr lang="es-MX" dirty="0" err="1"/>
              <a:t>hover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#45a049;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.</a:t>
            </a:r>
            <a:r>
              <a:rPr lang="es-MX" dirty="0" err="1"/>
              <a:t>answer</a:t>
            </a:r>
            <a:r>
              <a:rPr lang="es-MX" dirty="0"/>
              <a:t> {</a:t>
            </a:r>
          </a:p>
          <a:p>
            <a:r>
              <a:rPr lang="es-MX" dirty="0"/>
              <a:t>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-top: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padding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border-radius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.</a:t>
            </a:r>
            <a:r>
              <a:rPr lang="es-MX" dirty="0" err="1"/>
              <a:t>correct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#dff0d8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solid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#d6e9c6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color: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#3c763d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  <a:endParaRPr lang="es-CO" dirty="0"/>
          </a:p>
          <a:p>
            <a:pPr algn="l">
              <a:lnSpc>
                <a:spcPts val="1672"/>
              </a:lnSpc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0945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633107" y="815605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Diego y Laura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6759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.</a:t>
            </a:r>
            <a:r>
              <a:rPr lang="es-MX" dirty="0" err="1"/>
              <a:t>incorrect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#f2dede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es-MX" dirty="0"/>
              <a:t>1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solid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#ebccd1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color: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#a94442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.score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text-align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center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font-size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font-weight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bold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-top </a:t>
            </a:r>
            <a:r>
              <a:rPr lang="es-MX" dirty="0"/>
              <a:t>: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30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r>
              <a:rPr lang="es-MX" dirty="0"/>
              <a:t>  </a:t>
            </a:r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style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>
                <a:solidFill>
                  <a:srgbClr val="FF0066"/>
                </a:solidFill>
              </a:rPr>
              <a:t>&lt;/head&gt;</a:t>
            </a:r>
          </a:p>
          <a:p>
            <a:endParaRPr lang="es-MX" dirty="0">
              <a:solidFill>
                <a:srgbClr val="FF0066"/>
              </a:solidFill>
            </a:endParaRPr>
          </a:p>
          <a:p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body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</a:t>
            </a:r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div</a:t>
            </a:r>
            <a:r>
              <a:rPr lang="es-MX" dirty="0">
                <a:solidFill>
                  <a:srgbClr val="FF0066"/>
                </a:solidFill>
              </a:rPr>
              <a:t> </a:t>
            </a:r>
            <a:r>
              <a:rPr lang="es-MX" dirty="0" err="1">
                <a:solidFill>
                  <a:srgbClr val="FF0066"/>
                </a:solidFill>
              </a:rPr>
              <a:t>class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"container"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FF0066"/>
                </a:solidFill>
              </a:rPr>
              <a:t>&lt;h2&gt;</a:t>
            </a:r>
            <a:r>
              <a:rPr lang="es-MX" dirty="0"/>
              <a:t>Cuestionario sobre Conjuntos</a:t>
            </a:r>
            <a:r>
              <a:rPr lang="es-MX" dirty="0">
                <a:solidFill>
                  <a:srgbClr val="FF0066"/>
                </a:solidFill>
              </a:rPr>
              <a:t>&lt;/h2&gt;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form</a:t>
            </a:r>
            <a:r>
              <a:rPr lang="es-MX" dirty="0">
                <a:solidFill>
                  <a:srgbClr val="FF0066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method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"post" </a:t>
            </a:r>
            <a:r>
              <a:rPr lang="es-MX" dirty="0" err="1"/>
              <a:t>action</a:t>
            </a:r>
            <a:r>
              <a:rPr lang="es-MX" dirty="0"/>
              <a:t>=""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&lt;p&gt;</a:t>
            </a:r>
            <a:r>
              <a:rPr lang="es-MX" dirty="0"/>
              <a:t>1. Considera los conjuntos A = {1, 2, 3, 4} y B = {3, 4, 5, 6}. Encuentra la </a:t>
            </a:r>
            <a:r>
              <a:rPr lang="es-MX" dirty="0" err="1"/>
              <a:t>union</a:t>
            </a:r>
            <a:r>
              <a:rPr lang="es-MX" dirty="0"/>
              <a:t> de A y B.</a:t>
            </a:r>
            <a:r>
              <a:rPr lang="es-MX" dirty="0">
                <a:solidFill>
                  <a:srgbClr val="FF0066"/>
                </a:solidFill>
              </a:rPr>
              <a:t>&lt;/p&gt;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&lt;input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text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"q1</a:t>
            </a:r>
            <a:r>
              <a:rPr lang="es-MX" dirty="0"/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placeholder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"Respuesta"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required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&lt;p&gt;</a:t>
            </a:r>
            <a:r>
              <a:rPr lang="es-MX" dirty="0"/>
              <a:t>2. Considera los conjuntos A = {a, b, c} y B = {b, c, d}. Encuentra la </a:t>
            </a:r>
            <a:r>
              <a:rPr lang="es-MX" dirty="0" err="1"/>
              <a:t>interseccion</a:t>
            </a:r>
            <a:r>
              <a:rPr lang="es-MX" dirty="0"/>
              <a:t> de A y B.</a:t>
            </a:r>
            <a:r>
              <a:rPr lang="es-MX" dirty="0">
                <a:solidFill>
                  <a:srgbClr val="FF0066"/>
                </a:solidFill>
              </a:rPr>
              <a:t>&lt;/p&gt;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&lt;input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text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"q2"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placeholder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"Respuesta</a:t>
            </a:r>
            <a:r>
              <a:rPr lang="es-MX" dirty="0"/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required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&lt;p&gt;</a:t>
            </a:r>
            <a:r>
              <a:rPr lang="es-MX" dirty="0"/>
              <a:t>3. Considera los conjuntos A = {1, 2, 3, 4, 5} y B = {4, 5, 6, 7}. Encuentra la diferencia A - B.</a:t>
            </a:r>
            <a:r>
              <a:rPr lang="es-MX" dirty="0">
                <a:solidFill>
                  <a:srgbClr val="FF0066"/>
                </a:solidFill>
              </a:rPr>
              <a:t>&lt;/p&gt;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&lt;input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text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"q3"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placeholder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"Respuesta"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required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&lt;input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submit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submit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/>
              <a:t>value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"Enviar respuestas"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form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pPr algn="l">
              <a:lnSpc>
                <a:spcPts val="1672"/>
              </a:lnSpc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29827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164448" y="831464"/>
            <a:ext cx="3720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Santiago Fino ejemplo 1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71908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70C0"/>
                </a:solidFill>
              </a:rPr>
              <a:t>&lt;</a:t>
            </a:r>
            <a:r>
              <a:rPr lang="es-MX" dirty="0" err="1">
                <a:solidFill>
                  <a:srgbClr val="0070C0"/>
                </a:solidFill>
              </a:rPr>
              <a:t>html</a:t>
            </a:r>
            <a:r>
              <a:rPr lang="es-MX" dirty="0">
                <a:solidFill>
                  <a:srgbClr val="0070C0"/>
                </a:solidFill>
              </a:rPr>
              <a:t>&gt;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0070C0"/>
                </a:solidFill>
              </a:rPr>
              <a:t>&lt;head&gt;</a:t>
            </a:r>
          </a:p>
          <a:p>
            <a:r>
              <a:rPr lang="es-MX" dirty="0">
                <a:solidFill>
                  <a:srgbClr val="0070C0"/>
                </a:solidFill>
              </a:rPr>
              <a:t>    &lt;</a:t>
            </a:r>
            <a:r>
              <a:rPr lang="es-MX" dirty="0" err="1">
                <a:solidFill>
                  <a:srgbClr val="0070C0"/>
                </a:solidFill>
              </a:rPr>
              <a:t>title</a:t>
            </a:r>
            <a:r>
              <a:rPr lang="es-MX" dirty="0">
                <a:solidFill>
                  <a:srgbClr val="0070C0"/>
                </a:solidFill>
              </a:rPr>
              <a:t>&gt;Ejemplo de JavaScript&lt;/</a:t>
            </a:r>
            <a:r>
              <a:rPr lang="es-MX" dirty="0" err="1">
                <a:solidFill>
                  <a:srgbClr val="0070C0"/>
                </a:solidFill>
              </a:rPr>
              <a:t>title</a:t>
            </a:r>
            <a:r>
              <a:rPr lang="es-MX" dirty="0">
                <a:solidFill>
                  <a:srgbClr val="0070C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&lt;meta </a:t>
            </a:r>
            <a:r>
              <a:rPr lang="es-MX" dirty="0" err="1">
                <a:solidFill>
                  <a:srgbClr val="0070C0"/>
                </a:solidFill>
              </a:rPr>
              <a:t>charset</a:t>
            </a:r>
            <a:r>
              <a:rPr lang="es-MX" dirty="0">
                <a:solidFill>
                  <a:srgbClr val="0070C0"/>
                </a:solidFill>
              </a:rPr>
              <a:t>="UTF-8"&gt;</a:t>
            </a:r>
          </a:p>
          <a:p>
            <a:r>
              <a:rPr lang="es-MX" dirty="0">
                <a:solidFill>
                  <a:srgbClr val="0070C0"/>
                </a:solidFill>
              </a:rPr>
              <a:t>    &lt;</a:t>
            </a:r>
            <a:r>
              <a:rPr lang="es-MX" dirty="0" err="1">
                <a:solidFill>
                  <a:srgbClr val="0070C0"/>
                </a:solidFill>
              </a:rPr>
              <a:t>style</a:t>
            </a:r>
            <a:r>
              <a:rPr lang="es-MX" dirty="0">
                <a:solidFill>
                  <a:srgbClr val="0070C0"/>
                </a:solidFill>
              </a:rPr>
              <a:t>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body</a:t>
            </a:r>
            <a:r>
              <a:rPr lang="es-MX" sz="1400" dirty="0">
                <a:solidFill>
                  <a:srgbClr val="0070C0"/>
                </a:solidFill>
              </a:rPr>
              <a:t> {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   </a:t>
            </a:r>
            <a:r>
              <a:rPr lang="es-MX" sz="1400" dirty="0" err="1">
                <a:solidFill>
                  <a:srgbClr val="0070C0"/>
                </a:solidFill>
              </a:rPr>
              <a:t>text-align</a:t>
            </a:r>
            <a:r>
              <a:rPr lang="es-MX" sz="1400" dirty="0">
                <a:solidFill>
                  <a:srgbClr val="0070C0"/>
                </a:solidFill>
              </a:rPr>
              <a:t>: center;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   </a:t>
            </a:r>
            <a:r>
              <a:rPr lang="es-MX" sz="1400" dirty="0" err="1">
                <a:solidFill>
                  <a:srgbClr val="0070C0"/>
                </a:solidFill>
              </a:rPr>
              <a:t>font-family</a:t>
            </a:r>
            <a:r>
              <a:rPr lang="es-MX" sz="1400" dirty="0">
                <a:solidFill>
                  <a:srgbClr val="0070C0"/>
                </a:solidFill>
              </a:rPr>
              <a:t>: Bold, </a:t>
            </a:r>
            <a:r>
              <a:rPr lang="es-MX" sz="1400" dirty="0" err="1">
                <a:solidFill>
                  <a:srgbClr val="0070C0"/>
                </a:solidFill>
              </a:rPr>
              <a:t>sans-serif</a:t>
            </a:r>
            <a:r>
              <a:rPr lang="es-MX" sz="1400" dirty="0">
                <a:solidFill>
                  <a:srgbClr val="0070C0"/>
                </a:solidFill>
              </a:rPr>
              <a:t>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}</a:t>
            </a:r>
          </a:p>
          <a:p>
            <a:endParaRPr lang="es-MX" sz="1400" dirty="0">
              <a:solidFill>
                <a:srgbClr val="0070C0"/>
              </a:solidFill>
            </a:endParaRPr>
          </a:p>
          <a:p>
            <a:r>
              <a:rPr lang="es-MX" sz="1400" dirty="0">
                <a:solidFill>
                  <a:srgbClr val="0070C0"/>
                </a:solidFill>
              </a:rPr>
              <a:t>        #titulo {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   </a:t>
            </a:r>
            <a:r>
              <a:rPr lang="es-MX" sz="1400" dirty="0" err="1">
                <a:solidFill>
                  <a:srgbClr val="0070C0"/>
                </a:solidFill>
              </a:rPr>
              <a:t>margin</a:t>
            </a:r>
            <a:r>
              <a:rPr lang="es-MX" sz="1400" dirty="0">
                <a:solidFill>
                  <a:srgbClr val="0070C0"/>
                </a:solidFill>
              </a:rPr>
              <a:t>-top: 20px;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   </a:t>
            </a:r>
            <a:r>
              <a:rPr lang="es-MX" sz="1400" dirty="0" err="1">
                <a:solidFill>
                  <a:srgbClr val="0070C0"/>
                </a:solidFill>
              </a:rPr>
              <a:t>font-size</a:t>
            </a:r>
            <a:r>
              <a:rPr lang="es-MX" sz="1400" dirty="0">
                <a:solidFill>
                  <a:srgbClr val="0070C0"/>
                </a:solidFill>
              </a:rPr>
              <a:t>: 24px;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}</a:t>
            </a:r>
          </a:p>
          <a:p>
            <a:endParaRPr lang="es-MX" sz="1400" dirty="0">
              <a:solidFill>
                <a:srgbClr val="0070C0"/>
              </a:solidFill>
            </a:endParaRPr>
          </a:p>
          <a:p>
            <a:r>
              <a:rPr lang="es-MX" sz="1400" dirty="0">
                <a:solidFill>
                  <a:srgbClr val="0070C0"/>
                </a:solidFill>
              </a:rPr>
              <a:t>        #imagen {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   </a:t>
            </a:r>
            <a:r>
              <a:rPr lang="es-MX" sz="1400" dirty="0" err="1">
                <a:solidFill>
                  <a:srgbClr val="0070C0"/>
                </a:solidFill>
              </a:rPr>
              <a:t>margin</a:t>
            </a:r>
            <a:r>
              <a:rPr lang="es-MX" sz="1400" dirty="0">
                <a:solidFill>
                  <a:srgbClr val="0070C0"/>
                </a:solidFill>
              </a:rPr>
              <a:t>-top: 500px;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   </a:t>
            </a:r>
            <a:r>
              <a:rPr lang="es-MX" sz="1400" dirty="0" err="1">
                <a:solidFill>
                  <a:srgbClr val="0070C0"/>
                </a:solidFill>
              </a:rPr>
              <a:t>width</a:t>
            </a:r>
            <a:r>
              <a:rPr lang="es-MX" sz="1400" dirty="0">
                <a:solidFill>
                  <a:srgbClr val="0070C0"/>
                </a:solidFill>
              </a:rPr>
              <a:t>: 500px;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}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&lt;/</a:t>
            </a:r>
            <a:r>
              <a:rPr lang="es-MX" sz="1400" dirty="0" err="1">
                <a:solidFill>
                  <a:srgbClr val="0070C0"/>
                </a:solidFill>
              </a:rPr>
              <a:t>style</a:t>
            </a:r>
            <a:r>
              <a:rPr lang="es-MX" sz="1400" dirty="0">
                <a:solidFill>
                  <a:srgbClr val="0070C0"/>
                </a:solidFill>
              </a:rPr>
              <a:t>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&lt;/head&gt;</a:t>
            </a:r>
          </a:p>
          <a:p>
            <a:endParaRPr lang="es-MX" sz="1400" dirty="0">
              <a:solidFill>
                <a:srgbClr val="0070C0"/>
              </a:solidFill>
            </a:endParaRPr>
          </a:p>
          <a:p>
            <a:r>
              <a:rPr lang="es-MX" sz="1400" dirty="0">
                <a:solidFill>
                  <a:srgbClr val="0070C0"/>
                </a:solidFill>
              </a:rPr>
              <a:t>&lt;</a:t>
            </a:r>
            <a:r>
              <a:rPr lang="es-MX" sz="1400" dirty="0" err="1">
                <a:solidFill>
                  <a:srgbClr val="0070C0"/>
                </a:solidFill>
              </a:rPr>
              <a:t>body</a:t>
            </a:r>
            <a:r>
              <a:rPr lang="es-MX" sz="1400" dirty="0">
                <a:solidFill>
                  <a:srgbClr val="0070C0"/>
                </a:solidFill>
              </a:rPr>
              <a:t>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&lt;h1 id="titulo"&gt;¡Bienvenidos!, Listos para aprender conjuntos!&lt;/h1&gt;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&lt;</a:t>
            </a:r>
            <a:r>
              <a:rPr lang="es-MX" sz="1400" dirty="0" err="1">
                <a:solidFill>
                  <a:srgbClr val="0070C0"/>
                </a:solidFill>
              </a:rPr>
              <a:t>form</a:t>
            </a:r>
            <a:r>
              <a:rPr lang="es-MX" sz="1400" dirty="0">
                <a:solidFill>
                  <a:srgbClr val="0070C0"/>
                </a:solidFill>
              </a:rPr>
              <a:t>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&lt;p&gt; Recordemos que..... Un conjunto es una colección bien definida de </a:t>
            </a:r>
            <a:r>
              <a:rPr lang="es-MX" sz="1400" dirty="0" err="1">
                <a:solidFill>
                  <a:srgbClr val="0070C0"/>
                </a:solidFill>
              </a:rPr>
              <a:t>objetos,dichos</a:t>
            </a:r>
            <a:r>
              <a:rPr lang="es-MX" sz="1400" dirty="0">
                <a:solidFill>
                  <a:srgbClr val="0070C0"/>
                </a:solidFill>
              </a:rPr>
              <a:t> objetos pueden ser cualquier cosa.&lt;/p&gt;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&lt;p&gt; Cuando decimos que un objeto no pertenece a un conjunto, nos referimos a que es totalmente diferente.&lt;/p&gt;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</a:t>
            </a:r>
          </a:p>
          <a:p>
            <a:pPr algn="l">
              <a:lnSpc>
                <a:spcPts val="1672"/>
              </a:lnSpc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44563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164448" y="831464"/>
            <a:ext cx="3720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Santiago Fino ejemplo 1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37437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dirty="0">
                <a:solidFill>
                  <a:srgbClr val="0070C0"/>
                </a:solidFill>
              </a:rPr>
              <a:t> &lt;p&gt; Ahora, que es </a:t>
            </a:r>
            <a:r>
              <a:rPr lang="es-MX" sz="1400" dirty="0" err="1">
                <a:solidFill>
                  <a:srgbClr val="0070C0"/>
                </a:solidFill>
              </a:rPr>
              <a:t>union</a:t>
            </a:r>
            <a:r>
              <a:rPr lang="es-MX" sz="1400" dirty="0">
                <a:solidFill>
                  <a:srgbClr val="0070C0"/>
                </a:solidFill>
              </a:rPr>
              <a:t> U, y que es </a:t>
            </a:r>
            <a:r>
              <a:rPr lang="es-MX" sz="1400" dirty="0" err="1">
                <a:solidFill>
                  <a:srgbClr val="0070C0"/>
                </a:solidFill>
              </a:rPr>
              <a:t>interseccion</a:t>
            </a:r>
            <a:r>
              <a:rPr lang="es-MX" sz="1400" dirty="0">
                <a:solidFill>
                  <a:srgbClr val="0070C0"/>
                </a:solidFill>
              </a:rPr>
              <a:t> n; </a:t>
            </a:r>
            <a:r>
              <a:rPr lang="es-MX" sz="1400" dirty="0" err="1">
                <a:solidFill>
                  <a:srgbClr val="0070C0"/>
                </a:solidFill>
              </a:rPr>
              <a:t>interseccion</a:t>
            </a:r>
            <a:r>
              <a:rPr lang="es-MX" sz="1400" dirty="0">
                <a:solidFill>
                  <a:srgbClr val="0070C0"/>
                </a:solidFill>
              </a:rPr>
              <a:t> es un conjunto que contiene los elementos comunes a los conjuntos dados y la </a:t>
            </a:r>
            <a:r>
              <a:rPr lang="es-MX" sz="1400" dirty="0" err="1">
                <a:solidFill>
                  <a:srgbClr val="0070C0"/>
                </a:solidFill>
              </a:rPr>
              <a:t>union</a:t>
            </a:r>
            <a:r>
              <a:rPr lang="es-MX" sz="1400" dirty="0">
                <a:solidFill>
                  <a:srgbClr val="0070C0"/>
                </a:solidFill>
              </a:rPr>
              <a:t> es el resultado de combinar dos conjuntos y crear uno nuevo mas general.&lt;/p&gt;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&lt;</a:t>
            </a:r>
            <a:r>
              <a:rPr lang="es-MX" sz="1400" dirty="0" err="1">
                <a:solidFill>
                  <a:srgbClr val="0070C0"/>
                </a:solidFill>
              </a:rPr>
              <a:t>img</a:t>
            </a:r>
            <a:r>
              <a:rPr lang="es-MX" sz="1400" dirty="0">
                <a:solidFill>
                  <a:srgbClr val="0070C0"/>
                </a:solidFill>
              </a:rPr>
              <a:t> id="frutas" </a:t>
            </a:r>
            <a:r>
              <a:rPr lang="es-MX" sz="1400" dirty="0" err="1">
                <a:solidFill>
                  <a:srgbClr val="0070C0"/>
                </a:solidFill>
              </a:rPr>
              <a:t>src</a:t>
            </a:r>
            <a:r>
              <a:rPr lang="es-MX" sz="1400" dirty="0">
                <a:solidFill>
                  <a:srgbClr val="0070C0"/>
                </a:solidFill>
              </a:rPr>
              <a:t>="frutas.jpg" </a:t>
            </a:r>
            <a:r>
              <a:rPr lang="es-MX" sz="1400" dirty="0" err="1">
                <a:solidFill>
                  <a:srgbClr val="0070C0"/>
                </a:solidFill>
              </a:rPr>
              <a:t>alt</a:t>
            </a:r>
            <a:r>
              <a:rPr lang="es-MX" sz="1400" dirty="0">
                <a:solidFill>
                  <a:srgbClr val="0070C0"/>
                </a:solidFill>
              </a:rPr>
              <a:t>="Frutas" /&gt;</a:t>
            </a:r>
          </a:p>
          <a:p>
            <a:endParaRPr lang="es-MX" sz="1400" dirty="0">
              <a:solidFill>
                <a:srgbClr val="0070C0"/>
              </a:solidFill>
            </a:endParaRPr>
          </a:p>
          <a:p>
            <a:r>
              <a:rPr lang="es-MX" sz="1400" dirty="0">
                <a:solidFill>
                  <a:srgbClr val="0070C0"/>
                </a:solidFill>
              </a:rPr>
              <a:t>    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&lt;p&gt;Selecciona lo que no pertenece al conjunto A&lt;/p&gt;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&lt;p&gt;&lt;</a:t>
            </a:r>
            <a:r>
              <a:rPr lang="es-MX" sz="1400" dirty="0" err="1">
                <a:solidFill>
                  <a:srgbClr val="0070C0"/>
                </a:solidFill>
              </a:rPr>
              <a:t>select</a:t>
            </a:r>
            <a:r>
              <a:rPr lang="es-MX" sz="1400" dirty="0">
                <a:solidFill>
                  <a:srgbClr val="0070C0"/>
                </a:solidFill>
              </a:rPr>
              <a:t> id="pizza" </a:t>
            </a:r>
            <a:r>
              <a:rPr lang="es-MX" sz="1400" dirty="0" err="1">
                <a:solidFill>
                  <a:srgbClr val="0070C0"/>
                </a:solidFill>
              </a:rPr>
              <a:t>onChange</a:t>
            </a:r>
            <a:r>
              <a:rPr lang="es-MX" sz="1400" dirty="0">
                <a:solidFill>
                  <a:srgbClr val="0070C0"/>
                </a:solidFill>
              </a:rPr>
              <a:t>="</a:t>
            </a:r>
            <a:r>
              <a:rPr lang="es-MX" sz="1400" dirty="0" err="1">
                <a:solidFill>
                  <a:srgbClr val="0070C0"/>
                </a:solidFill>
              </a:rPr>
              <a:t>mostrarSeleccionPizza</a:t>
            </a:r>
            <a:r>
              <a:rPr lang="es-MX" sz="1400" dirty="0">
                <a:solidFill>
                  <a:srgbClr val="0070C0"/>
                </a:solidFill>
              </a:rPr>
              <a:t>()"&gt;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       &lt;</a:t>
            </a:r>
            <a:r>
              <a:rPr lang="es-MX" sz="1400" dirty="0" err="1">
                <a:solidFill>
                  <a:srgbClr val="0070C0"/>
                </a:solidFill>
              </a:rPr>
              <a:t>option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value</a:t>
            </a:r>
            <a:r>
              <a:rPr lang="es-MX" sz="1400" dirty="0">
                <a:solidFill>
                  <a:srgbClr val="0070C0"/>
                </a:solidFill>
              </a:rPr>
              <a:t>="¡Bien!, Asi de </a:t>
            </a:r>
            <a:r>
              <a:rPr lang="es-MX" sz="1400" dirty="0" err="1">
                <a:solidFill>
                  <a:srgbClr val="0070C0"/>
                </a:solidFill>
              </a:rPr>
              <a:t>facil</a:t>
            </a:r>
            <a:r>
              <a:rPr lang="es-MX" sz="1400" dirty="0">
                <a:solidFill>
                  <a:srgbClr val="0070C0"/>
                </a:solidFill>
              </a:rPr>
              <a:t> es"&gt;Yuca&lt;/</a:t>
            </a:r>
            <a:r>
              <a:rPr lang="es-MX" sz="1400" dirty="0" err="1">
                <a:solidFill>
                  <a:srgbClr val="0070C0"/>
                </a:solidFill>
              </a:rPr>
              <a:t>option</a:t>
            </a:r>
            <a:r>
              <a:rPr lang="es-MX" sz="1400" dirty="0">
                <a:solidFill>
                  <a:srgbClr val="0070C0"/>
                </a:solidFill>
              </a:rPr>
              <a:t>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       &lt;</a:t>
            </a:r>
            <a:r>
              <a:rPr lang="es-MX" sz="1400" dirty="0" err="1">
                <a:solidFill>
                  <a:srgbClr val="0070C0"/>
                </a:solidFill>
              </a:rPr>
              <a:t>option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value</a:t>
            </a:r>
            <a:r>
              <a:rPr lang="es-MX" sz="1400" dirty="0">
                <a:solidFill>
                  <a:srgbClr val="0070C0"/>
                </a:solidFill>
              </a:rPr>
              <a:t>="Vuelve a intentar :("&gt;Piña&lt;/</a:t>
            </a:r>
            <a:r>
              <a:rPr lang="es-MX" sz="1400" dirty="0" err="1">
                <a:solidFill>
                  <a:srgbClr val="0070C0"/>
                </a:solidFill>
              </a:rPr>
              <a:t>option</a:t>
            </a:r>
            <a:r>
              <a:rPr lang="es-MX" sz="1400" dirty="0">
                <a:solidFill>
                  <a:srgbClr val="0070C0"/>
                </a:solidFill>
              </a:rPr>
              <a:t>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        &lt;</a:t>
            </a:r>
            <a:r>
              <a:rPr lang="es-MX" sz="1400" dirty="0" err="1">
                <a:solidFill>
                  <a:srgbClr val="0070C0"/>
                </a:solidFill>
              </a:rPr>
              <a:t>option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value</a:t>
            </a:r>
            <a:r>
              <a:rPr lang="es-MX" sz="1400" dirty="0">
                <a:solidFill>
                  <a:srgbClr val="0070C0"/>
                </a:solidFill>
              </a:rPr>
              <a:t>="Vuelve a intentar :("&gt;Fresa&lt;/</a:t>
            </a:r>
            <a:r>
              <a:rPr lang="es-MX" sz="1400" dirty="0" err="1">
                <a:solidFill>
                  <a:srgbClr val="0070C0"/>
                </a:solidFill>
              </a:rPr>
              <a:t>option</a:t>
            </a:r>
            <a:r>
              <a:rPr lang="es-MX" sz="1400" dirty="0">
                <a:solidFill>
                  <a:srgbClr val="0070C0"/>
                </a:solidFill>
              </a:rPr>
              <a:t>&gt;</a:t>
            </a:r>
          </a:p>
          <a:p>
            <a:endParaRPr lang="es-MX" sz="1400" dirty="0">
              <a:solidFill>
                <a:srgbClr val="0070C0"/>
              </a:solidFill>
            </a:endParaRPr>
          </a:p>
          <a:p>
            <a:r>
              <a:rPr lang="es-MX" sz="1400" dirty="0">
                <a:solidFill>
                  <a:srgbClr val="0070C0"/>
                </a:solidFill>
              </a:rPr>
              <a:t>            &lt;/</a:t>
            </a:r>
            <a:r>
              <a:rPr lang="es-MX" sz="1400" dirty="0" err="1">
                <a:solidFill>
                  <a:srgbClr val="0070C0"/>
                </a:solidFill>
              </a:rPr>
              <a:t>select</a:t>
            </a:r>
            <a:r>
              <a:rPr lang="es-MX" sz="1400" dirty="0">
                <a:solidFill>
                  <a:srgbClr val="0070C0"/>
                </a:solidFill>
              </a:rPr>
              <a:t>&gt;&lt;/p&gt;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&lt;p&gt;&lt;input </a:t>
            </a:r>
            <a:r>
              <a:rPr lang="es-MX" sz="1400" dirty="0" err="1">
                <a:solidFill>
                  <a:srgbClr val="0070C0"/>
                </a:solidFill>
              </a:rPr>
              <a:t>type</a:t>
            </a:r>
            <a:r>
              <a:rPr lang="es-MX" sz="1400" dirty="0">
                <a:solidFill>
                  <a:srgbClr val="0070C0"/>
                </a:solidFill>
              </a:rPr>
              <a:t>="</a:t>
            </a:r>
            <a:r>
              <a:rPr lang="es-MX" sz="1400" dirty="0" err="1">
                <a:solidFill>
                  <a:srgbClr val="0070C0"/>
                </a:solidFill>
              </a:rPr>
              <a:t>text</a:t>
            </a:r>
            <a:r>
              <a:rPr lang="es-MX" sz="1400" dirty="0">
                <a:solidFill>
                  <a:srgbClr val="0070C0"/>
                </a:solidFill>
              </a:rPr>
              <a:t>" id="mensaje"&gt;&lt;/p&gt;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&lt;/</a:t>
            </a:r>
            <a:r>
              <a:rPr lang="es-MX" sz="1400" dirty="0" err="1">
                <a:solidFill>
                  <a:srgbClr val="0070C0"/>
                </a:solidFill>
              </a:rPr>
              <a:t>form</a:t>
            </a:r>
            <a:r>
              <a:rPr lang="es-MX" sz="1400" dirty="0">
                <a:solidFill>
                  <a:srgbClr val="0070C0"/>
                </a:solidFill>
              </a:rPr>
              <a:t>&gt;</a:t>
            </a:r>
          </a:p>
          <a:p>
            <a:r>
              <a:rPr lang="es-MX" sz="1400" dirty="0">
                <a:solidFill>
                  <a:srgbClr val="0070C0"/>
                </a:solidFill>
              </a:rPr>
              <a:t>        </a:t>
            </a:r>
          </a:p>
          <a:p>
            <a:pPr algn="l">
              <a:lnSpc>
                <a:spcPts val="1672"/>
              </a:lnSpc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17174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164448" y="831464"/>
            <a:ext cx="3720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Santiago Fino ejemplo 2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&lt;</a:t>
            </a:r>
            <a:r>
              <a:rPr lang="es-CO" dirty="0" err="1">
                <a:solidFill>
                  <a:srgbClr val="00B0F0"/>
                </a:solidFill>
              </a:rPr>
              <a:t>form</a:t>
            </a:r>
            <a:r>
              <a:rPr lang="es-CO" dirty="0">
                <a:solidFill>
                  <a:srgbClr val="00B0F0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&lt;p&gt;</a:t>
            </a:r>
            <a:r>
              <a:rPr lang="es-CO" dirty="0" err="1">
                <a:solidFill>
                  <a:srgbClr val="00B0F0"/>
                </a:solidFill>
              </a:rPr>
              <a:t>Interseccion</a:t>
            </a:r>
            <a:r>
              <a:rPr lang="es-CO" dirty="0">
                <a:solidFill>
                  <a:srgbClr val="00B0F0"/>
                </a:solidFill>
              </a:rPr>
              <a:t> entre el conjunto A y B&lt;/p&gt;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&lt;p&gt;&lt;</a:t>
            </a:r>
            <a:r>
              <a:rPr lang="es-CO" dirty="0" err="1">
                <a:solidFill>
                  <a:srgbClr val="00B0F0"/>
                </a:solidFill>
              </a:rPr>
              <a:t>select</a:t>
            </a:r>
            <a:r>
              <a:rPr lang="es-CO" dirty="0">
                <a:solidFill>
                  <a:srgbClr val="00B0F0"/>
                </a:solidFill>
              </a:rPr>
              <a:t> id="pizza" </a:t>
            </a:r>
            <a:r>
              <a:rPr lang="es-CO" dirty="0" err="1">
                <a:solidFill>
                  <a:srgbClr val="00B0F0"/>
                </a:solidFill>
              </a:rPr>
              <a:t>onChange</a:t>
            </a:r>
            <a:r>
              <a:rPr lang="es-CO" dirty="0">
                <a:solidFill>
                  <a:srgbClr val="00B0F0"/>
                </a:solidFill>
              </a:rPr>
              <a:t>="</a:t>
            </a:r>
            <a:r>
              <a:rPr lang="es-CO" dirty="0" err="1">
                <a:solidFill>
                  <a:srgbClr val="00B0F0"/>
                </a:solidFill>
              </a:rPr>
              <a:t>mostrarSeleccionPizza</a:t>
            </a:r>
            <a:r>
              <a:rPr lang="es-CO" dirty="0">
                <a:solidFill>
                  <a:srgbClr val="00B0F0"/>
                </a:solidFill>
              </a:rPr>
              <a:t>()"&gt;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        &lt;</a:t>
            </a:r>
            <a:r>
              <a:rPr lang="es-CO" dirty="0" err="1">
                <a:solidFill>
                  <a:srgbClr val="00B0F0"/>
                </a:solidFill>
              </a:rPr>
              <a:t>option</a:t>
            </a:r>
            <a:r>
              <a:rPr lang="es-CO" dirty="0">
                <a:solidFill>
                  <a:srgbClr val="00B0F0"/>
                </a:solidFill>
              </a:rPr>
              <a:t> </a:t>
            </a:r>
            <a:r>
              <a:rPr lang="es-CO" dirty="0" err="1">
                <a:solidFill>
                  <a:srgbClr val="00B0F0"/>
                </a:solidFill>
              </a:rPr>
              <a:t>value</a:t>
            </a:r>
            <a:r>
              <a:rPr lang="es-CO" dirty="0">
                <a:solidFill>
                  <a:srgbClr val="00B0F0"/>
                </a:solidFill>
              </a:rPr>
              <a:t>="¡Bien!, </a:t>
            </a:r>
            <a:r>
              <a:rPr lang="es-CO" dirty="0" err="1">
                <a:solidFill>
                  <a:srgbClr val="00B0F0"/>
                </a:solidFill>
              </a:rPr>
              <a:t>Asi</a:t>
            </a:r>
            <a:r>
              <a:rPr lang="es-CO" dirty="0">
                <a:solidFill>
                  <a:srgbClr val="00B0F0"/>
                </a:solidFill>
              </a:rPr>
              <a:t> de </a:t>
            </a:r>
            <a:r>
              <a:rPr lang="es-CO" dirty="0" err="1">
                <a:solidFill>
                  <a:srgbClr val="00B0F0"/>
                </a:solidFill>
              </a:rPr>
              <a:t>facil</a:t>
            </a:r>
            <a:r>
              <a:rPr lang="es-CO" dirty="0">
                <a:solidFill>
                  <a:srgbClr val="00B0F0"/>
                </a:solidFill>
              </a:rPr>
              <a:t> es"&gt;Rojo y Fresa&lt;/</a:t>
            </a:r>
            <a:r>
              <a:rPr lang="es-CO" dirty="0" err="1">
                <a:solidFill>
                  <a:srgbClr val="00B0F0"/>
                </a:solidFill>
              </a:rPr>
              <a:t>option</a:t>
            </a:r>
            <a:r>
              <a:rPr lang="es-CO" dirty="0">
                <a:solidFill>
                  <a:srgbClr val="00B0F0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        &lt;</a:t>
            </a:r>
            <a:r>
              <a:rPr lang="es-CO" dirty="0" err="1">
                <a:solidFill>
                  <a:srgbClr val="00B0F0"/>
                </a:solidFill>
              </a:rPr>
              <a:t>option</a:t>
            </a:r>
            <a:r>
              <a:rPr lang="es-CO" dirty="0">
                <a:solidFill>
                  <a:srgbClr val="00B0F0"/>
                </a:solidFill>
              </a:rPr>
              <a:t> </a:t>
            </a:r>
            <a:r>
              <a:rPr lang="es-CO" dirty="0" err="1">
                <a:solidFill>
                  <a:srgbClr val="00B0F0"/>
                </a:solidFill>
              </a:rPr>
              <a:t>value</a:t>
            </a:r>
            <a:r>
              <a:rPr lang="es-CO" dirty="0">
                <a:solidFill>
                  <a:srgbClr val="00B0F0"/>
                </a:solidFill>
              </a:rPr>
              <a:t>="Vuelve a intentar :("&gt;Piña y verde&lt;/</a:t>
            </a:r>
            <a:r>
              <a:rPr lang="es-CO" dirty="0" err="1">
                <a:solidFill>
                  <a:srgbClr val="00B0F0"/>
                </a:solidFill>
              </a:rPr>
              <a:t>option</a:t>
            </a:r>
            <a:r>
              <a:rPr lang="es-CO" dirty="0">
                <a:solidFill>
                  <a:srgbClr val="00B0F0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        &lt;</a:t>
            </a:r>
            <a:r>
              <a:rPr lang="es-CO" dirty="0" err="1">
                <a:solidFill>
                  <a:srgbClr val="00B0F0"/>
                </a:solidFill>
              </a:rPr>
              <a:t>option</a:t>
            </a:r>
            <a:r>
              <a:rPr lang="es-CO" dirty="0">
                <a:solidFill>
                  <a:srgbClr val="00B0F0"/>
                </a:solidFill>
              </a:rPr>
              <a:t> </a:t>
            </a:r>
            <a:r>
              <a:rPr lang="es-CO" dirty="0" err="1">
                <a:solidFill>
                  <a:srgbClr val="00B0F0"/>
                </a:solidFill>
              </a:rPr>
              <a:t>value</a:t>
            </a:r>
            <a:r>
              <a:rPr lang="es-CO" dirty="0">
                <a:solidFill>
                  <a:srgbClr val="00B0F0"/>
                </a:solidFill>
              </a:rPr>
              <a:t>="Vuelve a intentar :("&gt;Coco y negro&lt;/</a:t>
            </a:r>
            <a:r>
              <a:rPr lang="es-CO" dirty="0" err="1">
                <a:solidFill>
                  <a:srgbClr val="00B0F0"/>
                </a:solidFill>
              </a:rPr>
              <a:t>option</a:t>
            </a:r>
            <a:r>
              <a:rPr lang="es-CO" dirty="0">
                <a:solidFill>
                  <a:srgbClr val="00B0F0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rgbClr val="00B0F0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    &lt;/</a:t>
            </a:r>
            <a:r>
              <a:rPr lang="es-CO" dirty="0" err="1">
                <a:solidFill>
                  <a:srgbClr val="00B0F0"/>
                </a:solidFill>
              </a:rPr>
              <a:t>select</a:t>
            </a:r>
            <a:r>
              <a:rPr lang="es-CO" dirty="0">
                <a:solidFill>
                  <a:srgbClr val="00B0F0"/>
                </a:solidFill>
              </a:rPr>
              <a:t>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&lt;p&gt;&lt;input </a:t>
            </a:r>
            <a:r>
              <a:rPr lang="es-CO" dirty="0" err="1">
                <a:solidFill>
                  <a:srgbClr val="00B0F0"/>
                </a:solidFill>
              </a:rPr>
              <a:t>type</a:t>
            </a:r>
            <a:r>
              <a:rPr lang="es-CO" dirty="0">
                <a:solidFill>
                  <a:srgbClr val="00B0F0"/>
                </a:solidFill>
              </a:rPr>
              <a:t>="</a:t>
            </a:r>
            <a:r>
              <a:rPr lang="es-CO" dirty="0" err="1">
                <a:solidFill>
                  <a:srgbClr val="00B0F0"/>
                </a:solidFill>
              </a:rPr>
              <a:t>text</a:t>
            </a:r>
            <a:r>
              <a:rPr lang="es-CO" dirty="0">
                <a:solidFill>
                  <a:srgbClr val="00B0F0"/>
                </a:solidFill>
              </a:rPr>
              <a:t>" id="mensaje"&gt;&lt;/p&gt;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&lt;/</a:t>
            </a:r>
            <a:r>
              <a:rPr lang="es-CO" dirty="0" err="1">
                <a:solidFill>
                  <a:srgbClr val="00B0F0"/>
                </a:solidFill>
              </a:rPr>
              <a:t>form</a:t>
            </a:r>
            <a:r>
              <a:rPr lang="es-CO" dirty="0">
                <a:solidFill>
                  <a:srgbClr val="00B0F0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rgbClr val="00B0F0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&lt;script&gt;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</a:t>
            </a:r>
            <a:r>
              <a:rPr lang="es-CO" dirty="0" err="1">
                <a:solidFill>
                  <a:srgbClr val="00B0F0"/>
                </a:solidFill>
              </a:rPr>
              <a:t>function</a:t>
            </a:r>
            <a:r>
              <a:rPr lang="es-CO" dirty="0">
                <a:solidFill>
                  <a:srgbClr val="00B0F0"/>
                </a:solidFill>
              </a:rPr>
              <a:t> </a:t>
            </a:r>
            <a:r>
              <a:rPr lang="es-CO" dirty="0" err="1">
                <a:solidFill>
                  <a:srgbClr val="00B0F0"/>
                </a:solidFill>
              </a:rPr>
              <a:t>mostrarSeleccionPizza</a:t>
            </a:r>
            <a:r>
              <a:rPr lang="es-CO" dirty="0">
                <a:solidFill>
                  <a:srgbClr val="00B0F0"/>
                </a:solidFill>
              </a:rPr>
              <a:t>() {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    </a:t>
            </a:r>
            <a:r>
              <a:rPr lang="es-CO" dirty="0" err="1">
                <a:solidFill>
                  <a:srgbClr val="00B0F0"/>
                </a:solidFill>
              </a:rPr>
              <a:t>document.getElementById</a:t>
            </a:r>
            <a:r>
              <a:rPr lang="es-CO" dirty="0">
                <a:solidFill>
                  <a:srgbClr val="00B0F0"/>
                </a:solidFill>
              </a:rPr>
              <a:t>('mensaje').</a:t>
            </a:r>
            <a:r>
              <a:rPr lang="es-CO" dirty="0" err="1">
                <a:solidFill>
                  <a:srgbClr val="00B0F0"/>
                </a:solidFill>
              </a:rPr>
              <a:t>value</a:t>
            </a:r>
            <a:r>
              <a:rPr lang="es-CO" dirty="0">
                <a:solidFill>
                  <a:srgbClr val="00B0F0"/>
                </a:solidFill>
              </a:rPr>
              <a:t> =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        </a:t>
            </a:r>
            <a:r>
              <a:rPr lang="es-CO" dirty="0" err="1">
                <a:solidFill>
                  <a:srgbClr val="00B0F0"/>
                </a:solidFill>
              </a:rPr>
              <a:t>document.getElementById</a:t>
            </a:r>
            <a:r>
              <a:rPr lang="es-CO" dirty="0">
                <a:solidFill>
                  <a:srgbClr val="00B0F0"/>
                </a:solidFill>
              </a:rPr>
              <a:t>('pizza').</a:t>
            </a:r>
            <a:r>
              <a:rPr lang="es-CO" dirty="0" err="1">
                <a:solidFill>
                  <a:srgbClr val="00B0F0"/>
                </a:solidFill>
              </a:rPr>
              <a:t>options</a:t>
            </a:r>
            <a:r>
              <a:rPr lang="es-CO" dirty="0">
                <a:solidFill>
                  <a:srgbClr val="00B0F0"/>
                </a:solidFill>
              </a:rPr>
              <a:t>[</a:t>
            </a:r>
            <a:r>
              <a:rPr lang="es-CO" dirty="0" err="1">
                <a:solidFill>
                  <a:srgbClr val="00B0F0"/>
                </a:solidFill>
              </a:rPr>
              <a:t>document.getElementById</a:t>
            </a:r>
            <a:r>
              <a:rPr lang="es-CO" dirty="0">
                <a:solidFill>
                  <a:srgbClr val="00B0F0"/>
                </a:solidFill>
              </a:rPr>
              <a:t>('pizza').</a:t>
            </a:r>
            <a:r>
              <a:rPr lang="es-CO" dirty="0" err="1">
                <a:solidFill>
                  <a:srgbClr val="00B0F0"/>
                </a:solidFill>
              </a:rPr>
              <a:t>selectedIndex</a:t>
            </a:r>
            <a:r>
              <a:rPr lang="es-CO" dirty="0">
                <a:solidFill>
                  <a:srgbClr val="00B0F0"/>
                </a:solidFill>
              </a:rPr>
              <a:t>].</a:t>
            </a:r>
            <a:r>
              <a:rPr lang="es-CO" dirty="0" err="1">
                <a:solidFill>
                  <a:srgbClr val="00B0F0"/>
                </a:solidFill>
              </a:rPr>
              <a:t>value</a:t>
            </a:r>
            <a:r>
              <a:rPr lang="es-CO" dirty="0">
                <a:solidFill>
                  <a:srgbClr val="00B0F0"/>
                </a:solidFill>
              </a:rPr>
              <a:t>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}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&lt;/script&gt;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&lt;script&gt;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</a:t>
            </a:r>
            <a:r>
              <a:rPr lang="es-CO" dirty="0" err="1">
                <a:solidFill>
                  <a:srgbClr val="00B0F0"/>
                </a:solidFill>
              </a:rPr>
              <a:t>function</a:t>
            </a:r>
            <a:r>
              <a:rPr lang="es-CO" dirty="0">
                <a:solidFill>
                  <a:srgbClr val="00B0F0"/>
                </a:solidFill>
              </a:rPr>
              <a:t> </a:t>
            </a:r>
            <a:r>
              <a:rPr lang="es-CO" dirty="0" err="1">
                <a:solidFill>
                  <a:srgbClr val="00B0F0"/>
                </a:solidFill>
              </a:rPr>
              <a:t>mostrarSeleccionPizza</a:t>
            </a:r>
            <a:r>
              <a:rPr lang="es-CO" dirty="0">
                <a:solidFill>
                  <a:srgbClr val="00B0F0"/>
                </a:solidFill>
              </a:rPr>
              <a:t>() {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    </a:t>
            </a:r>
            <a:r>
              <a:rPr lang="es-CO" dirty="0" err="1">
                <a:solidFill>
                  <a:srgbClr val="00B0F0"/>
                </a:solidFill>
              </a:rPr>
              <a:t>document.getElementById</a:t>
            </a:r>
            <a:r>
              <a:rPr lang="es-CO" dirty="0">
                <a:solidFill>
                  <a:srgbClr val="00B0F0"/>
                </a:solidFill>
              </a:rPr>
              <a:t>('mensaje').</a:t>
            </a:r>
            <a:r>
              <a:rPr lang="es-CO" dirty="0" err="1">
                <a:solidFill>
                  <a:srgbClr val="00B0F0"/>
                </a:solidFill>
              </a:rPr>
              <a:t>value</a:t>
            </a:r>
            <a:r>
              <a:rPr lang="es-CO" dirty="0">
                <a:solidFill>
                  <a:srgbClr val="00B0F0"/>
                </a:solidFill>
              </a:rPr>
              <a:t> =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        </a:t>
            </a:r>
            <a:r>
              <a:rPr lang="es-CO" dirty="0" err="1">
                <a:solidFill>
                  <a:srgbClr val="00B0F0"/>
                </a:solidFill>
              </a:rPr>
              <a:t>document.getElementById</a:t>
            </a:r>
            <a:r>
              <a:rPr lang="es-CO" dirty="0">
                <a:solidFill>
                  <a:srgbClr val="00B0F0"/>
                </a:solidFill>
              </a:rPr>
              <a:t>('pizza').</a:t>
            </a:r>
            <a:r>
              <a:rPr lang="es-CO" dirty="0" err="1">
                <a:solidFill>
                  <a:srgbClr val="00B0F0"/>
                </a:solidFill>
              </a:rPr>
              <a:t>options</a:t>
            </a:r>
            <a:r>
              <a:rPr lang="es-CO" dirty="0">
                <a:solidFill>
                  <a:srgbClr val="00B0F0"/>
                </a:solidFill>
              </a:rPr>
              <a:t>[</a:t>
            </a:r>
            <a:r>
              <a:rPr lang="es-CO" dirty="0" err="1">
                <a:solidFill>
                  <a:srgbClr val="00B0F0"/>
                </a:solidFill>
              </a:rPr>
              <a:t>document.getElementById</a:t>
            </a:r>
            <a:r>
              <a:rPr lang="es-CO" dirty="0">
                <a:solidFill>
                  <a:srgbClr val="00B0F0"/>
                </a:solidFill>
              </a:rPr>
              <a:t>('pizza').</a:t>
            </a:r>
            <a:r>
              <a:rPr lang="es-CO" dirty="0" err="1">
                <a:solidFill>
                  <a:srgbClr val="00B0F0"/>
                </a:solidFill>
              </a:rPr>
              <a:t>selectedIndex</a:t>
            </a:r>
            <a:r>
              <a:rPr lang="es-CO" dirty="0">
                <a:solidFill>
                  <a:srgbClr val="00B0F0"/>
                </a:solidFill>
              </a:rPr>
              <a:t>].</a:t>
            </a:r>
            <a:r>
              <a:rPr lang="es-CO" dirty="0" err="1">
                <a:solidFill>
                  <a:srgbClr val="00B0F0"/>
                </a:solidFill>
              </a:rPr>
              <a:t>value</a:t>
            </a:r>
            <a:r>
              <a:rPr lang="es-CO" dirty="0">
                <a:solidFill>
                  <a:srgbClr val="00B0F0"/>
                </a:solidFill>
              </a:rPr>
              <a:t>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    }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    &lt;/script&gt;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rgbClr val="00B0F0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&lt;/</a:t>
            </a:r>
            <a:r>
              <a:rPr lang="es-CO" dirty="0" err="1">
                <a:solidFill>
                  <a:srgbClr val="00B0F0"/>
                </a:solidFill>
              </a:rPr>
              <a:t>body</a:t>
            </a:r>
            <a:r>
              <a:rPr lang="es-CO" dirty="0">
                <a:solidFill>
                  <a:srgbClr val="00B0F0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rgbClr val="00B0F0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rgbClr val="00B0F0"/>
                </a:solidFill>
              </a:rPr>
              <a:t>&lt;/</a:t>
            </a:r>
            <a:r>
              <a:rPr lang="es-CO" dirty="0" err="1">
                <a:solidFill>
                  <a:srgbClr val="00B0F0"/>
                </a:solidFill>
              </a:rPr>
              <a:t>html</a:t>
            </a:r>
            <a:r>
              <a:rPr lang="es-CO" dirty="0">
                <a:solidFill>
                  <a:srgbClr val="00B0F0"/>
                </a:solidFill>
              </a:rPr>
              <a:t>&gt;</a:t>
            </a: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53589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406202"/>
            <a:ext cx="7028120" cy="8164518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3021835" y="831464"/>
            <a:ext cx="176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 Valery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C1115F-6AEB-A0F2-F3EB-4F49BBA2E90E}"/>
              </a:ext>
            </a:extLst>
          </p:cNvPr>
          <p:cNvSpPr txBox="1"/>
          <p:nvPr/>
        </p:nvSpPr>
        <p:spPr>
          <a:xfrm>
            <a:off x="694931" y="1817014"/>
            <a:ext cx="6659925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&lt;!DOCTYPE </a:t>
            </a:r>
            <a:r>
              <a:rPr lang="es-MX" dirty="0" err="1"/>
              <a:t>html</a:t>
            </a:r>
            <a:r>
              <a:rPr lang="es-MX" dirty="0"/>
              <a:t>&gt;</a:t>
            </a:r>
          </a:p>
          <a:p>
            <a:r>
              <a:rPr lang="es-MX" dirty="0"/>
              <a:t>&lt;</a:t>
            </a:r>
            <a:r>
              <a:rPr lang="es-MX" dirty="0" err="1"/>
              <a:t>html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&lt;head&gt;</a:t>
            </a:r>
          </a:p>
          <a:p>
            <a:r>
              <a:rPr lang="es-MX" dirty="0"/>
              <a:t>    &lt;</a:t>
            </a:r>
            <a:r>
              <a:rPr lang="es-MX" dirty="0" err="1"/>
              <a:t>title</a:t>
            </a:r>
            <a:r>
              <a:rPr lang="es-MX" dirty="0"/>
              <a:t>&gt;Ejemplo de Intersección de Animales&lt;/</a:t>
            </a:r>
            <a:r>
              <a:rPr lang="es-MX" dirty="0" err="1"/>
              <a:t>title</a:t>
            </a:r>
            <a:r>
              <a:rPr lang="es-MX" dirty="0"/>
              <a:t>&gt;</a:t>
            </a:r>
          </a:p>
          <a:p>
            <a:r>
              <a:rPr lang="es-MX" dirty="0"/>
              <a:t>    &lt;meta </a:t>
            </a:r>
            <a:r>
              <a:rPr lang="es-MX" dirty="0" err="1"/>
              <a:t>charset</a:t>
            </a:r>
            <a:r>
              <a:rPr lang="es-MX" dirty="0"/>
              <a:t>="UTF-8"&gt;</a:t>
            </a:r>
          </a:p>
          <a:p>
            <a:r>
              <a:rPr lang="es-MX" dirty="0"/>
              <a:t>&lt;/head&gt;</a:t>
            </a:r>
          </a:p>
          <a:p>
            <a:endParaRPr lang="es-MX" dirty="0"/>
          </a:p>
          <a:p>
            <a:r>
              <a:rPr lang="es-MX" dirty="0"/>
              <a:t>&lt;</a:t>
            </a:r>
            <a:r>
              <a:rPr lang="es-MX" dirty="0" err="1"/>
              <a:t>body</a:t>
            </a:r>
            <a:r>
              <a:rPr lang="es-MX" dirty="0"/>
              <a:t>&gt;</a:t>
            </a:r>
          </a:p>
          <a:p>
            <a:r>
              <a:rPr lang="es-MX" dirty="0"/>
              <a:t>    &lt;</a:t>
            </a:r>
            <a:r>
              <a:rPr lang="es-MX" dirty="0" err="1"/>
              <a:t>img</a:t>
            </a:r>
            <a:r>
              <a:rPr lang="es-MX" dirty="0"/>
              <a:t> id="operaciones" </a:t>
            </a:r>
            <a:r>
              <a:rPr lang="es-MX" dirty="0" err="1"/>
              <a:t>src</a:t>
            </a:r>
            <a:r>
              <a:rPr lang="es-MX" dirty="0"/>
              <a:t>="</a:t>
            </a:r>
            <a:r>
              <a:rPr lang="es-MX" dirty="0" err="1"/>
              <a:t>ppp.jgp</a:t>
            </a:r>
            <a:r>
              <a:rPr lang="es-MX" dirty="0"/>
              <a:t>" </a:t>
            </a:r>
            <a:r>
              <a:rPr lang="es-MX" dirty="0" err="1"/>
              <a:t>alt</a:t>
            </a:r>
            <a:r>
              <a:rPr lang="es-MX" dirty="0"/>
              <a:t>="Operaciones" /&gt;</a:t>
            </a:r>
          </a:p>
          <a:p>
            <a:r>
              <a:rPr lang="es-MX" dirty="0"/>
              <a:t>    &lt;</a:t>
            </a:r>
            <a:r>
              <a:rPr lang="es-MX" dirty="0" err="1"/>
              <a:t>form</a:t>
            </a:r>
            <a:r>
              <a:rPr lang="es-MX" dirty="0"/>
              <a:t>&gt;</a:t>
            </a:r>
          </a:p>
          <a:p>
            <a:r>
              <a:rPr lang="es-MX" dirty="0"/>
              <a:t>        &lt;p&gt;Seleccione un animal del conjunto A:&lt;/p&gt;</a:t>
            </a:r>
          </a:p>
          <a:p>
            <a:r>
              <a:rPr lang="es-MX" dirty="0"/>
              <a:t>        &lt;</a:t>
            </a:r>
            <a:r>
              <a:rPr lang="es-MX" dirty="0" err="1"/>
              <a:t>select</a:t>
            </a:r>
            <a:r>
              <a:rPr lang="es-MX" dirty="0"/>
              <a:t> id="</a:t>
            </a:r>
            <a:r>
              <a:rPr lang="es-MX" dirty="0" err="1"/>
              <a:t>selectA</a:t>
            </a:r>
            <a:r>
              <a:rPr lang="es-MX" dirty="0"/>
              <a:t>" </a:t>
            </a:r>
            <a:r>
              <a:rPr lang="es-MX" dirty="0" err="1"/>
              <a:t>onChange</a:t>
            </a:r>
            <a:r>
              <a:rPr lang="es-MX" dirty="0"/>
              <a:t>="</a:t>
            </a:r>
            <a:r>
              <a:rPr lang="es-MX" dirty="0" err="1"/>
              <a:t>mostrarInterseccion</a:t>
            </a:r>
            <a:r>
              <a:rPr lang="es-MX" dirty="0"/>
              <a:t>()"&gt;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="caballo"&gt;Caballo&lt;/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="cerdo"&gt;Cerdo&lt;/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="vaca"&gt;Vaca&lt;/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="cebra"&gt;Cebra&lt;/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&lt;/</a:t>
            </a:r>
            <a:r>
              <a:rPr lang="es-MX" dirty="0" err="1"/>
              <a:t>select</a:t>
            </a:r>
            <a:r>
              <a:rPr lang="es-MX" dirty="0"/>
              <a:t>&gt;</a:t>
            </a:r>
          </a:p>
          <a:p>
            <a:r>
              <a:rPr lang="es-MX" dirty="0"/>
              <a:t>&lt;p&gt;Seleccione un animal del conjunto B:&lt;/p&gt;</a:t>
            </a:r>
          </a:p>
          <a:p>
            <a:r>
              <a:rPr lang="es-MX" dirty="0"/>
              <a:t>        &lt;</a:t>
            </a:r>
            <a:r>
              <a:rPr lang="es-MX" dirty="0" err="1"/>
              <a:t>select</a:t>
            </a:r>
            <a:r>
              <a:rPr lang="es-MX" dirty="0"/>
              <a:t> id="</a:t>
            </a:r>
            <a:r>
              <a:rPr lang="es-MX" dirty="0" err="1"/>
              <a:t>selectB</a:t>
            </a:r>
            <a:r>
              <a:rPr lang="es-MX" dirty="0"/>
              <a:t>" </a:t>
            </a:r>
            <a:r>
              <a:rPr lang="es-MX" dirty="0" err="1"/>
              <a:t>onChange</a:t>
            </a:r>
            <a:r>
              <a:rPr lang="es-MX" dirty="0"/>
              <a:t>="</a:t>
            </a:r>
            <a:r>
              <a:rPr lang="es-MX" dirty="0" err="1"/>
              <a:t>mostrarInterseccion</a:t>
            </a:r>
            <a:r>
              <a:rPr lang="es-MX" dirty="0"/>
              <a:t>()"&gt;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="elefante"&gt;Elefante&lt;/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="caballo"&gt;Caballo&lt;/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="cebra"&gt;Cebra&lt;/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="jirafa"&gt;Jirafa&lt;/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&lt;/</a:t>
            </a:r>
            <a:r>
              <a:rPr lang="es-MX" dirty="0" err="1"/>
              <a:t>select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        &lt;p&gt;Animales comunes en ambos conjuntos:&lt;/p&gt;</a:t>
            </a:r>
          </a:p>
          <a:p>
            <a:r>
              <a:rPr lang="es-MX" dirty="0"/>
              <a:t>        &lt;input </a:t>
            </a:r>
            <a:r>
              <a:rPr lang="es-MX" dirty="0" err="1"/>
              <a:t>type</a:t>
            </a:r>
            <a:r>
              <a:rPr lang="es-MX" dirty="0"/>
              <a:t>="</a:t>
            </a:r>
            <a:r>
              <a:rPr lang="es-MX" dirty="0" err="1"/>
              <a:t>text</a:t>
            </a:r>
            <a:r>
              <a:rPr lang="es-MX" dirty="0"/>
              <a:t>" id="</a:t>
            </a:r>
            <a:r>
              <a:rPr lang="es-MX" dirty="0" err="1"/>
              <a:t>interseccion</a:t>
            </a:r>
            <a:r>
              <a:rPr lang="es-MX" dirty="0"/>
              <a:t>" </a:t>
            </a:r>
            <a:r>
              <a:rPr lang="es-MX" dirty="0" err="1"/>
              <a:t>readonly</a:t>
            </a:r>
            <a:r>
              <a:rPr lang="es-MX" dirty="0"/>
              <a:t>&gt;</a:t>
            </a:r>
          </a:p>
          <a:p>
            <a:r>
              <a:rPr lang="es-MX" dirty="0"/>
              <a:t>    &lt;/</a:t>
            </a:r>
            <a:r>
              <a:rPr lang="es-MX" dirty="0" err="1"/>
              <a:t>form</a:t>
            </a:r>
            <a:r>
              <a:rPr lang="es-MX" dirty="0"/>
              <a:t>&gt;</a:t>
            </a:r>
          </a:p>
          <a:p>
            <a:pPr lvl="0">
              <a:buClr>
                <a:schemeClr val="dk1"/>
              </a:buClr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38297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1747</TotalTime>
  <Words>3203</Words>
  <Application>Microsoft Office PowerPoint</Application>
  <PresentationFormat>Personalizado</PresentationFormat>
  <Paragraphs>443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Arial Rounded MT Bold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Laura Sofia Pulido Ramirez</cp:lastModifiedBy>
  <cp:revision>36</cp:revision>
  <dcterms:created xsi:type="dcterms:W3CDTF">2023-07-26T13:56:00Z</dcterms:created>
  <dcterms:modified xsi:type="dcterms:W3CDTF">2024-05-22T02:59:22Z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