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Gb4su5/zSvb6k69As9JMvy9ZU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37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609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959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66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-25131" y="-49818"/>
            <a:ext cx="7786828" cy="819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14428" y="6733964"/>
            <a:ext cx="7801256" cy="165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428" y="8391457"/>
            <a:ext cx="7786828" cy="16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/>
        </p:nvSpPr>
        <p:spPr>
          <a:xfrm>
            <a:off x="486679" y="6777898"/>
            <a:ext cx="676320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2400" b="1" i="0" u="none" strike="noStrike" cap="none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Proyecto  Lengua </a:t>
            </a:r>
            <a:r>
              <a:rPr lang="es-CO" sz="2400" b="1" i="0" u="none" strike="noStrike" cap="none" dirty="0" err="1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Tech</a:t>
            </a:r>
            <a:r>
              <a:rPr lang="es-CO" sz="2400" b="1" i="0" u="none" strike="noStrike" cap="none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s-CO" sz="2400" b="1" dirty="0">
              <a:solidFill>
                <a:srgbClr val="262626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2400" b="1" i="0" u="none" strike="noStrike" cap="none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J</a:t>
            </a:r>
            <a:r>
              <a:rPr lang="es-CO" sz="2400" b="1" i="0" u="none" strike="noStrike" cap="none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un Esteban Neira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2400" b="1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s-CO" sz="2400" b="1" dirty="0" err="1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aul</a:t>
            </a:r>
            <a:r>
              <a:rPr lang="es-CO" sz="2400" b="1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 Gonzales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2400" b="1" i="0" u="none" strike="noStrike" cap="none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J</a:t>
            </a:r>
            <a:r>
              <a:rPr lang="es-CO" sz="2400" b="1" i="0" u="none" strike="noStrike" cap="none" dirty="0" err="1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avier</a:t>
            </a:r>
            <a:r>
              <a:rPr lang="es-CO" sz="2400" b="1" i="0" u="none" strike="noStrike" cap="none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s-CO" sz="2400" b="1" i="0" u="none" strike="noStrike" cap="none" dirty="0" err="1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Cavanzno</a:t>
            </a:r>
            <a:r>
              <a:rPr lang="es-CO" sz="2400" b="1" i="0" u="none" strike="noStrike" cap="none" dirty="0">
                <a:solidFill>
                  <a:srgbClr val="262626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6433" y="8680146"/>
            <a:ext cx="4979534" cy="83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DF99A7A-94E6-4B1B-8F24-8F2C9E800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8" y="974720"/>
            <a:ext cx="7772400" cy="5148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656" y="7120737"/>
            <a:ext cx="6338744" cy="285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4541" y="1076608"/>
            <a:ext cx="546224" cy="6732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2459935" y="1442084"/>
            <a:ext cx="3886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Objetivo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2459934" y="1749861"/>
            <a:ext cx="48751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estudiante aplica, en lenguaje emberá, los elementos esenciales de la programación: rutina, función, toma de decisiones y clasificación a partir de la teoría de conjuntos y la herramienta representada por el programa </a:t>
            </a:r>
            <a:r>
              <a:rPr lang="es-CO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para expresar situaciones de su vida cotidiana.</a:t>
            </a:r>
            <a:endParaRPr dirty="0"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6432" y="2745739"/>
            <a:ext cx="584333" cy="647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2456211" y="3047699"/>
            <a:ext cx="3886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Tema 1: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3336803" y="3065659"/>
            <a:ext cx="3886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Conceptualización operativa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8764" y="3318908"/>
            <a:ext cx="2032463" cy="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9052" y="3692099"/>
            <a:ext cx="2540579" cy="12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0356" y="3915925"/>
            <a:ext cx="584333" cy="609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2521527" y="4111944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1.1.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Selección clasificación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1.2. 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Secuencia-ciclo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1.3. 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Función-rutina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2521527" y="3672529"/>
            <a:ext cx="3886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Contenidos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38127" y="3911844"/>
            <a:ext cx="889203" cy="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052" y="5235497"/>
            <a:ext cx="2527876" cy="12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2548764" y="5527593"/>
            <a:ext cx="48751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estudiante: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Aplicará los conceptos aprendidos tomando en cuenta elementos de su vida cotidiana, a partir de un ejemplo proporcionado por el docente-instructor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8317" y="5436724"/>
            <a:ext cx="546224" cy="63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052" y="6802134"/>
            <a:ext cx="2527876" cy="119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46693" y="7077810"/>
            <a:ext cx="609739" cy="622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524842" y="7097304"/>
            <a:ext cx="489906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Seleccionará una o más actividades de su vida diaria (juego, aseo personal, consumo de alimentos, etc.) en donde identificará con ayuda del docente-instructor: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elementos que los componen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secuencias del proceso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funciones o rutinas existentes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2524842" y="5216410"/>
            <a:ext cx="3886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Objetivo específico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41442" y="5455725"/>
            <a:ext cx="889203" cy="6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2518218" y="6760289"/>
            <a:ext cx="3886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Actividades</a:t>
            </a:r>
            <a:endParaRPr sz="12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34818" y="6999604"/>
            <a:ext cx="889203" cy="6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91068" y="4034341"/>
            <a:ext cx="53412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</a:t>
            </a:r>
            <a:endParaRPr sz="30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93340" y="5578816"/>
            <a:ext cx="53412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</a:t>
            </a:r>
            <a:endParaRPr sz="30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95612" y="7123290"/>
            <a:ext cx="53412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</a:t>
            </a:r>
            <a:endParaRPr sz="30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1085" y="2961112"/>
            <a:ext cx="2540579" cy="12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5621" y="1308398"/>
            <a:ext cx="2540579" cy="12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862612" y="1308398"/>
            <a:ext cx="3886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Evaluación de desempeño</a:t>
            </a:r>
            <a:endParaRPr/>
          </a:p>
        </p:txBody>
      </p:sp>
      <p:pic>
        <p:nvPicPr>
          <p:cNvPr id="129" name="Google Shape;12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9212" y="1547713"/>
            <a:ext cx="889203" cy="6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3889849" y="3163462"/>
            <a:ext cx="48751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Sesión de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3865927" y="2852279"/>
            <a:ext cx="3886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Tiempo</a:t>
            </a:r>
            <a:endParaRPr sz="12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2527" y="3091594"/>
            <a:ext cx="889203" cy="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688007"/>
            <a:ext cx="7772400" cy="350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4.</a:t>
            </a:r>
            <a:endParaRPr sz="30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5.</a:t>
            </a:r>
            <a:endParaRPr sz="30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241" y="1501917"/>
            <a:ext cx="635145" cy="64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15483" y="3338690"/>
            <a:ext cx="698659" cy="54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3889849" y="1721794"/>
            <a:ext cx="332981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Representación gráfica a elección del estudiante (dibujo, viñeta, tira cómica, collage, etc.)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325" y="6653220"/>
            <a:ext cx="7772400" cy="350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777" y="3514757"/>
            <a:ext cx="1485249" cy="76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9893" y="2087729"/>
            <a:ext cx="1491237" cy="76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63049" y="678237"/>
            <a:ext cx="1479260" cy="760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1774214" y="862525"/>
            <a:ext cx="1378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Enunciado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933867" y="719393"/>
            <a:ext cx="25042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 un programa que permita la identificación  de animales según sean salvajes o </a:t>
            </a:r>
            <a:r>
              <a:rPr lang="es-CO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domesticos</a:t>
            </a: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50" name="Google Shape;150;p4"/>
          <p:cNvSpPr txBox="1"/>
          <p:nvPr/>
        </p:nvSpPr>
        <p:spPr>
          <a:xfrm>
            <a:off x="5089235" y="2261658"/>
            <a:ext cx="14221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Conjunto A, </a:t>
            </a:r>
            <a:r>
              <a:rPr lang="es-CO" sz="1800" b="1" dirty="0">
                <a:latin typeface="Arial Rounded"/>
                <a:ea typeface="Arial Rounded"/>
                <a:cs typeface="Arial Rounded"/>
                <a:sym typeface="Arial Rounded"/>
              </a:rPr>
              <a:t>B.</a:t>
            </a:r>
            <a:endParaRPr sz="18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780761" y="3787410"/>
            <a:ext cx="15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Código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53" name="Google Shape;153;p4"/>
          <p:cNvCxnSpPr/>
          <p:nvPr/>
        </p:nvCxnSpPr>
        <p:spPr>
          <a:xfrm>
            <a:off x="4070919" y="1438828"/>
            <a:ext cx="0" cy="64890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>
            <a:off x="4059543" y="2860472"/>
            <a:ext cx="0" cy="64890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5" name="Google Shape;155;p4"/>
          <p:cNvSpPr/>
          <p:nvPr/>
        </p:nvSpPr>
        <p:spPr>
          <a:xfrm>
            <a:off x="578964" y="4548773"/>
            <a:ext cx="6259048" cy="5194771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703026" y="3644738"/>
            <a:ext cx="2906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 : animales domésticos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B: animales salvajes </a:t>
            </a:r>
            <a:endParaRPr dirty="0"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2701" y="4488681"/>
            <a:ext cx="415361" cy="54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735724" y="5595212"/>
            <a:ext cx="464399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&lt;!DOCTYPE </a:t>
            </a:r>
            <a:r>
              <a:rPr lang="es-CO" dirty="0" err="1">
                <a:solidFill>
                  <a:schemeClr val="dk1"/>
                </a:solidFill>
              </a:rPr>
              <a:t>html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</a:t>
            </a:r>
            <a:r>
              <a:rPr lang="es-CO" dirty="0" err="1">
                <a:solidFill>
                  <a:schemeClr val="dk1"/>
                </a:solidFill>
              </a:rPr>
              <a:t>html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&lt;head&gt;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</a:t>
            </a:r>
            <a:r>
              <a:rPr lang="es-CO" dirty="0" err="1">
                <a:solidFill>
                  <a:schemeClr val="dk1"/>
                </a:solidFill>
              </a:rPr>
              <a:t>title</a:t>
            </a:r>
            <a:r>
              <a:rPr lang="es-CO" dirty="0">
                <a:solidFill>
                  <a:schemeClr val="dk1"/>
                </a:solidFill>
              </a:rPr>
              <a:t>&gt;Ejemplo de JavaScript&lt;/</a:t>
            </a:r>
            <a:r>
              <a:rPr lang="es-CO" dirty="0" err="1">
                <a:solidFill>
                  <a:schemeClr val="dk1"/>
                </a:solidFill>
              </a:rPr>
              <a:t>title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&lt;meta </a:t>
            </a:r>
            <a:r>
              <a:rPr lang="es-CO" dirty="0" err="1">
                <a:solidFill>
                  <a:schemeClr val="dk1"/>
                </a:solidFill>
              </a:rPr>
              <a:t>charset</a:t>
            </a:r>
            <a:r>
              <a:rPr lang="es-CO" dirty="0">
                <a:solidFill>
                  <a:schemeClr val="dk1"/>
                </a:solidFill>
              </a:rPr>
              <a:t>="UTF-8"&gt;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&lt;link </a:t>
            </a:r>
            <a:r>
              <a:rPr lang="es-CO" dirty="0" err="1">
                <a:solidFill>
                  <a:schemeClr val="dk1"/>
                </a:solidFill>
              </a:rPr>
              <a:t>rel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stylesheet</a:t>
            </a:r>
            <a:r>
              <a:rPr lang="es-CO" dirty="0">
                <a:solidFill>
                  <a:schemeClr val="dk1"/>
                </a:solidFill>
              </a:rPr>
              <a:t>" </a:t>
            </a:r>
            <a:r>
              <a:rPr lang="es-CO" dirty="0" err="1">
                <a:solidFill>
                  <a:schemeClr val="dk1"/>
                </a:solidFill>
              </a:rPr>
              <a:t>href</a:t>
            </a:r>
            <a:r>
              <a:rPr lang="es-CO" dirty="0">
                <a:solidFill>
                  <a:schemeClr val="dk1"/>
                </a:solidFill>
              </a:rPr>
              <a:t>="a.css"&gt;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&lt;/head&gt;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</a:t>
            </a:r>
            <a:r>
              <a:rPr lang="es-CO" dirty="0" err="1">
                <a:solidFill>
                  <a:schemeClr val="dk1"/>
                </a:solidFill>
              </a:rPr>
              <a:t>body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</a:t>
            </a:r>
            <a:r>
              <a:rPr lang="es-CO" dirty="0" err="1">
                <a:solidFill>
                  <a:schemeClr val="dk1"/>
                </a:solidFill>
              </a:rPr>
              <a:t>form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&lt;</a:t>
            </a:r>
            <a:r>
              <a:rPr lang="es-CO" dirty="0" err="1">
                <a:solidFill>
                  <a:schemeClr val="dk1"/>
                </a:solidFill>
              </a:rPr>
              <a:t>div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class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wrap</a:t>
            </a:r>
            <a:r>
              <a:rPr lang="es-CO" dirty="0">
                <a:solidFill>
                  <a:schemeClr val="dk1"/>
                </a:solidFill>
              </a:rPr>
              <a:t>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CC682A-BBDE-4C9D-83BC-2461DC6FD9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34" y="1267299"/>
            <a:ext cx="3355948" cy="2172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671266" y="846813"/>
            <a:ext cx="26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</a:t>
            </a:r>
            <a:r>
              <a:rPr lang="es-CO" sz="1800" b="1">
                <a:latin typeface="Arial Rounded"/>
                <a:ea typeface="Arial Rounded"/>
                <a:cs typeface="Arial Rounded"/>
                <a:sym typeface="Arial Rounded"/>
              </a:rPr>
              <a:t>ntinuación código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567558" y="1989050"/>
            <a:ext cx="6369269" cy="7974661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7f8fd9945_0_1"/>
          <p:cNvSpPr txBox="1"/>
          <p:nvPr/>
        </p:nvSpPr>
        <p:spPr>
          <a:xfrm>
            <a:off x="1030401" y="2115450"/>
            <a:ext cx="5589300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</a:t>
            </a:r>
            <a:r>
              <a:rPr lang="es-CO" dirty="0" err="1">
                <a:solidFill>
                  <a:schemeClr val="dk1"/>
                </a:solidFill>
              </a:rPr>
              <a:t>body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</a:t>
            </a:r>
            <a:r>
              <a:rPr lang="es-CO" dirty="0" err="1">
                <a:solidFill>
                  <a:schemeClr val="dk1"/>
                </a:solidFill>
              </a:rPr>
              <a:t>img</a:t>
            </a:r>
            <a:r>
              <a:rPr lang="es-CO" dirty="0">
                <a:solidFill>
                  <a:schemeClr val="dk1"/>
                </a:solidFill>
              </a:rPr>
              <a:t> id="imagen" </a:t>
            </a:r>
            <a:r>
              <a:rPr lang="es-CO" dirty="0" err="1">
                <a:solidFill>
                  <a:schemeClr val="dk1"/>
                </a:solidFill>
              </a:rPr>
              <a:t>src</a:t>
            </a:r>
            <a:r>
              <a:rPr lang="es-CO" dirty="0">
                <a:solidFill>
                  <a:schemeClr val="dk1"/>
                </a:solidFill>
              </a:rPr>
              <a:t>="imagen.png" </a:t>
            </a:r>
            <a:r>
              <a:rPr lang="es-CO" dirty="0" err="1">
                <a:solidFill>
                  <a:schemeClr val="dk1"/>
                </a:solidFill>
              </a:rPr>
              <a:t>alt</a:t>
            </a:r>
            <a:r>
              <a:rPr lang="es-CO" dirty="0">
                <a:solidFill>
                  <a:schemeClr val="dk1"/>
                </a:solidFill>
              </a:rPr>
              <a:t>="Imagen" /&gt;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&lt;h1 id="titulo"&gt;¡Bienvenidos a </a:t>
            </a:r>
            <a:r>
              <a:rPr lang="es-CO" dirty="0" err="1">
                <a:solidFill>
                  <a:schemeClr val="dk1"/>
                </a:solidFill>
              </a:rPr>
              <a:t>programar!Selecciona</a:t>
            </a:r>
            <a:r>
              <a:rPr lang="es-CO" dirty="0">
                <a:solidFill>
                  <a:schemeClr val="dk1"/>
                </a:solidFill>
              </a:rPr>
              <a:t> la sumatoria correcta de cada conjunto&lt;/h1&gt;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&lt;</a:t>
            </a:r>
            <a:r>
              <a:rPr lang="es-CO" dirty="0" err="1"/>
              <a:t>form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&lt;p&gt;Selecciona la sumatoria correcta del conjunto A &lt;/p&gt;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&lt;p&gt;&lt;</a:t>
            </a:r>
            <a:r>
              <a:rPr lang="es-CO" dirty="0" err="1"/>
              <a:t>select</a:t>
            </a:r>
            <a:r>
              <a:rPr lang="es-CO" dirty="0"/>
              <a:t> id="</a:t>
            </a:r>
            <a:r>
              <a:rPr lang="es-CO" dirty="0" err="1"/>
              <a:t>conjunto_a</a:t>
            </a:r>
            <a:r>
              <a:rPr lang="es-CO" dirty="0"/>
              <a:t>" </a:t>
            </a:r>
            <a:r>
              <a:rPr lang="es-CO" dirty="0" err="1"/>
              <a:t>onChange</a:t>
            </a:r>
            <a:r>
              <a:rPr lang="es-CO" dirty="0"/>
              <a:t>="</a:t>
            </a:r>
            <a:r>
              <a:rPr lang="es-CO" dirty="0" err="1"/>
              <a:t>mostrarSeleccionconjunto_a</a:t>
            </a:r>
            <a:r>
              <a:rPr lang="es-CO" dirty="0"/>
              <a:t>()"&gt;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="¡Felicitaciones muy bien!"&gt;5+4=9&lt;/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="Vuelve a intentar"&gt;6+3=9&lt;/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="Vuelve a intentar"&gt;7+2=9&lt;/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&lt;/</a:t>
            </a:r>
            <a:r>
              <a:rPr lang="es-CO" dirty="0" err="1"/>
              <a:t>select</a:t>
            </a:r>
            <a:r>
              <a:rPr lang="es-CO" dirty="0"/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&lt;p&gt;&lt;input </a:t>
            </a:r>
            <a:r>
              <a:rPr lang="es-CO" dirty="0" err="1"/>
              <a:t>type</a:t>
            </a:r>
            <a:r>
              <a:rPr lang="es-CO" dirty="0"/>
              <a:t>="</a:t>
            </a:r>
            <a:r>
              <a:rPr lang="es-CO" dirty="0" err="1"/>
              <a:t>text</a:t>
            </a:r>
            <a:r>
              <a:rPr lang="es-CO" dirty="0"/>
              <a:t>" id="mensaje"&gt;&lt;/p&gt;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&lt;/</a:t>
            </a:r>
            <a:r>
              <a:rPr lang="es-CO" dirty="0" err="1"/>
              <a:t>form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&lt;</a:t>
            </a:r>
            <a:r>
              <a:rPr lang="es-CO" dirty="0" err="1"/>
              <a:t>form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&lt;p&gt;Selecciona la sumatoria correcta de cada conjunto B&lt;/p&gt;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&lt;p&gt;&lt;</a:t>
            </a:r>
            <a:r>
              <a:rPr lang="es-CO" dirty="0" err="1"/>
              <a:t>select</a:t>
            </a:r>
            <a:r>
              <a:rPr lang="es-CO" dirty="0"/>
              <a:t> id="</a:t>
            </a:r>
            <a:r>
              <a:rPr lang="es-CO" dirty="0" err="1"/>
              <a:t>conjunto_b</a:t>
            </a:r>
            <a:r>
              <a:rPr lang="es-CO" dirty="0"/>
              <a:t>" </a:t>
            </a:r>
            <a:r>
              <a:rPr lang="es-CO" dirty="0" err="1"/>
              <a:t>onChange</a:t>
            </a:r>
            <a:r>
              <a:rPr lang="es-CO" dirty="0"/>
              <a:t>="</a:t>
            </a:r>
            <a:r>
              <a:rPr lang="es-CO" dirty="0" err="1"/>
              <a:t>mostrarSeleccionconjunto_b</a:t>
            </a:r>
            <a:r>
              <a:rPr lang="es-CO" dirty="0"/>
              <a:t>()"&gt;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="¡Felicitaciones muy bien!"&gt;6+1=7&lt;/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="Vuelve a intentar"&gt;4+3=7&lt;/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="Vuelve a intentar"&gt;5+2=7&lt;/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&lt;/</a:t>
            </a:r>
            <a:r>
              <a:rPr lang="es-CO" dirty="0" err="1"/>
              <a:t>select</a:t>
            </a:r>
            <a:r>
              <a:rPr lang="es-CO" dirty="0"/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&lt;p&gt;&lt;input </a:t>
            </a:r>
            <a:r>
              <a:rPr lang="es-CO" dirty="0" err="1"/>
              <a:t>type</a:t>
            </a:r>
            <a:r>
              <a:rPr lang="es-CO" dirty="0"/>
              <a:t>="</a:t>
            </a:r>
            <a:r>
              <a:rPr lang="es-CO" dirty="0" err="1"/>
              <a:t>text</a:t>
            </a:r>
            <a:r>
              <a:rPr lang="es-CO" dirty="0"/>
              <a:t>" id="mensaje2"&gt;&lt;/p&gt;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&lt;/</a:t>
            </a:r>
            <a:r>
              <a:rPr lang="es-CO" dirty="0" err="1"/>
              <a:t>form</a:t>
            </a:r>
            <a:r>
              <a:rPr lang="es-CO" dirty="0"/>
              <a:t>&gt;</a:t>
            </a:r>
            <a:endParaRPr dirty="0"/>
          </a:p>
          <a:p>
            <a:pPr lvl="0"/>
            <a:r>
              <a:rPr lang="es-CO" dirty="0"/>
              <a:t>&lt;</a:t>
            </a:r>
            <a:r>
              <a:rPr lang="es-CO" dirty="0" err="1"/>
              <a:t>form</a:t>
            </a:r>
            <a:r>
              <a:rPr lang="es-CO" dirty="0"/>
              <a:t>&gt;</a:t>
            </a:r>
          </a:p>
          <a:p>
            <a:pPr lvl="0"/>
            <a:r>
              <a:rPr lang="es-CO" dirty="0"/>
              <a:t>        &lt;p&gt;Selecciona la sumatoria correcta de cada conjunto C&lt;/p&gt;</a:t>
            </a:r>
          </a:p>
          <a:p>
            <a:pPr lvl="0"/>
            <a:r>
              <a:rPr lang="es-CO" dirty="0"/>
              <a:t>        &lt;p&gt;&lt;</a:t>
            </a:r>
            <a:r>
              <a:rPr lang="es-CO" dirty="0" err="1"/>
              <a:t>select</a:t>
            </a:r>
            <a:r>
              <a:rPr lang="es-CO" dirty="0"/>
              <a:t> id="</a:t>
            </a:r>
            <a:r>
              <a:rPr lang="es-CO" dirty="0" err="1"/>
              <a:t>conjunto_c</a:t>
            </a:r>
            <a:r>
              <a:rPr lang="es-CO" dirty="0"/>
              <a:t>" </a:t>
            </a:r>
            <a:r>
              <a:rPr lang="es-CO" dirty="0" err="1"/>
              <a:t>onChange</a:t>
            </a:r>
            <a:r>
              <a:rPr lang="es-CO" dirty="0"/>
              <a:t>="</a:t>
            </a:r>
            <a:r>
              <a:rPr lang="es-CO" dirty="0" err="1"/>
              <a:t>mostrarSeleccionconjunto_c</a:t>
            </a:r>
            <a:r>
              <a:rPr lang="es-CO" dirty="0"/>
              <a:t>()"&gt;</a:t>
            </a:r>
          </a:p>
          <a:p>
            <a:pPr lvl="0"/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="¡Felicitaciones muy bien!"&gt;2+6=8&lt;/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/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="Vuelve a intentar"&gt;4+4=8&lt;/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/>
            <a:r>
              <a:rPr lang="es-CO" dirty="0"/>
              <a:t>                &lt;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value</a:t>
            </a:r>
            <a:r>
              <a:rPr lang="es-CO" dirty="0"/>
              <a:t>="Vuelve a intentar"&gt;3+5=8&lt;/</a:t>
            </a:r>
            <a:r>
              <a:rPr lang="es-CO" dirty="0" err="1"/>
              <a:t>option</a:t>
            </a:r>
            <a:r>
              <a:rPr lang="es-CO" dirty="0"/>
              <a:t>&gt;</a:t>
            </a:r>
          </a:p>
          <a:p>
            <a:pPr lvl="0"/>
            <a:r>
              <a:rPr lang="es-CO" dirty="0"/>
              <a:t>            &lt;/</a:t>
            </a:r>
            <a:r>
              <a:rPr lang="es-CO" dirty="0" err="1"/>
              <a:t>select</a:t>
            </a:r>
            <a:r>
              <a:rPr lang="es-CO" dirty="0"/>
              <a:t>&gt;&lt;/p&gt;</a:t>
            </a:r>
          </a:p>
          <a:p>
            <a:pPr lvl="0"/>
            <a:r>
              <a:rPr lang="es-CO" dirty="0"/>
              <a:t>        &lt;p&gt;&lt;input </a:t>
            </a:r>
            <a:r>
              <a:rPr lang="es-CO" dirty="0" err="1"/>
              <a:t>type</a:t>
            </a:r>
            <a:r>
              <a:rPr lang="es-CO" dirty="0"/>
              <a:t>="</a:t>
            </a:r>
            <a:r>
              <a:rPr lang="es-CO" dirty="0" err="1"/>
              <a:t>text</a:t>
            </a:r>
            <a:r>
              <a:rPr lang="es-CO" dirty="0"/>
              <a:t>" id="mensaje3"&gt;&lt;/p&gt;</a:t>
            </a:r>
          </a:p>
          <a:p>
            <a:pPr lvl="0"/>
            <a:r>
              <a:rPr lang="es-CO" dirty="0"/>
              <a:t>    &lt;/</a:t>
            </a:r>
            <a:r>
              <a:rPr lang="es-CO" dirty="0" err="1"/>
              <a:t>form</a:t>
            </a:r>
            <a:r>
              <a:rPr lang="es-CO" dirty="0"/>
              <a:t>&gt;</a:t>
            </a:r>
            <a:endParaRPr dirty="0"/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671266" y="846813"/>
            <a:ext cx="26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</a:t>
            </a:r>
            <a:r>
              <a:rPr lang="es-CO" sz="1800" b="1">
                <a:latin typeface="Arial Rounded"/>
                <a:ea typeface="Arial Rounded"/>
                <a:cs typeface="Arial Rounded"/>
                <a:sym typeface="Arial Rounded"/>
              </a:rPr>
              <a:t>ntinuación código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567559" y="1837182"/>
            <a:ext cx="6369269" cy="7974661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7f8fd9945_0_1"/>
          <p:cNvSpPr txBox="1"/>
          <p:nvPr/>
        </p:nvSpPr>
        <p:spPr>
          <a:xfrm>
            <a:off x="567559" y="2515173"/>
            <a:ext cx="6194254" cy="62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/>
              <a:t> </a:t>
            </a:r>
            <a:r>
              <a:rPr lang="es-CO" dirty="0">
                <a:solidFill>
                  <a:schemeClr val="dk1"/>
                </a:solidFill>
              </a:rPr>
              <a:t> &lt;p&gt;Animales:&lt;/p&gt;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&lt;p&gt;&lt;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 id="pizza" </a:t>
            </a:r>
            <a:r>
              <a:rPr lang="es-CO" dirty="0" err="1">
                <a:solidFill>
                  <a:schemeClr val="dk1"/>
                </a:solidFill>
              </a:rPr>
              <a:t>onChange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mostrarSeleccionPizza</a:t>
            </a:r>
            <a:r>
              <a:rPr lang="es-CO" dirty="0">
                <a:solidFill>
                  <a:schemeClr val="dk1"/>
                </a:solidFill>
              </a:rPr>
              <a:t>()"&gt;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="Salvaje"&gt;Le</a:t>
            </a:r>
            <a:r>
              <a:rPr lang="ja-JP" altLang="es-CO" dirty="0">
                <a:solidFill>
                  <a:schemeClr val="dk1"/>
                </a:solidFill>
              </a:rPr>
              <a:t>贸</a:t>
            </a:r>
            <a:r>
              <a:rPr lang="es-CO" dirty="0">
                <a:solidFill>
                  <a:schemeClr val="dk1"/>
                </a:solidFill>
              </a:rPr>
              <a:t>n&lt;/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="Domestico"&gt;Gato&lt;/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="Domestico"&gt;Perro&lt;/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="Salvaje"&gt;Elefante&lt;/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="Salvaje"&gt;</a:t>
            </a:r>
            <a:r>
              <a:rPr lang="es-CO" dirty="0" err="1">
                <a:solidFill>
                  <a:schemeClr val="dk1"/>
                </a:solidFill>
              </a:rPr>
              <a:t>Zebra</a:t>
            </a:r>
            <a:r>
              <a:rPr lang="es-CO" dirty="0">
                <a:solidFill>
                  <a:schemeClr val="dk1"/>
                </a:solidFill>
              </a:rPr>
              <a:t>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="Domestico"&gt;</a:t>
            </a:r>
            <a:r>
              <a:rPr lang="es-CO" dirty="0" err="1">
                <a:solidFill>
                  <a:schemeClr val="dk1"/>
                </a:solidFill>
              </a:rPr>
              <a:t>Hamster</a:t>
            </a:r>
            <a:r>
              <a:rPr lang="es-CO" dirty="0">
                <a:solidFill>
                  <a:schemeClr val="dk1"/>
                </a:solidFill>
              </a:rPr>
              <a:t>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="Salvaje"&gt;Tigre&lt;/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="Salvaje"&gt;Oso&lt;/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="Salvaje"&gt;</a:t>
            </a:r>
            <a:r>
              <a:rPr lang="es-CO" dirty="0" err="1">
                <a:solidFill>
                  <a:schemeClr val="dk1"/>
                </a:solidFill>
              </a:rPr>
              <a:t>Delfin</a:t>
            </a:r>
            <a:r>
              <a:rPr lang="es-CO" dirty="0">
                <a:solidFill>
                  <a:schemeClr val="dk1"/>
                </a:solidFill>
              </a:rPr>
              <a:t>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="Domestico"&gt;Conejo&lt;/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&lt;/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&lt;p&gt;&lt;input </a:t>
            </a:r>
            <a:r>
              <a:rPr lang="es-CO" dirty="0" err="1">
                <a:solidFill>
                  <a:schemeClr val="dk1"/>
                </a:solidFill>
              </a:rPr>
              <a:t>type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text</a:t>
            </a:r>
            <a:r>
              <a:rPr lang="es-CO" dirty="0">
                <a:solidFill>
                  <a:schemeClr val="dk1"/>
                </a:solidFill>
              </a:rPr>
              <a:t>" id="mensaje"&gt;&lt;/p&gt;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&lt;/</a:t>
            </a:r>
            <a:r>
              <a:rPr lang="es-CO" dirty="0" err="1">
                <a:solidFill>
                  <a:schemeClr val="dk1"/>
                </a:solidFill>
              </a:rPr>
              <a:t>form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&lt;/</a:t>
            </a:r>
            <a:r>
              <a:rPr lang="es-CO" dirty="0" err="1"/>
              <a:t>form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endParaRPr lang="es-CO" dirty="0"/>
          </a:p>
          <a:p>
            <a:pPr lvl="0">
              <a:buClr>
                <a:schemeClr val="dk1"/>
              </a:buClr>
            </a:pPr>
            <a:r>
              <a:rPr lang="es-CO" dirty="0"/>
              <a:t>    &lt;script&gt;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</a:t>
            </a:r>
            <a:r>
              <a:rPr lang="es-CO" dirty="0" err="1"/>
              <a:t>function</a:t>
            </a:r>
            <a:r>
              <a:rPr lang="es-CO" dirty="0"/>
              <a:t> </a:t>
            </a:r>
            <a:r>
              <a:rPr lang="es-CO" dirty="0" err="1"/>
              <a:t>mostrarSeleccionPizza</a:t>
            </a:r>
            <a:r>
              <a:rPr lang="es-CO" dirty="0"/>
              <a:t>() {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</a:t>
            </a:r>
            <a:r>
              <a:rPr lang="es-CO" dirty="0" err="1"/>
              <a:t>document.getElementById</a:t>
            </a:r>
            <a:r>
              <a:rPr lang="es-CO" dirty="0"/>
              <a:t>('mensaje').</a:t>
            </a:r>
            <a:r>
              <a:rPr lang="es-CO" dirty="0" err="1"/>
              <a:t>value</a:t>
            </a:r>
            <a:r>
              <a:rPr lang="es-CO" dirty="0"/>
              <a:t> =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        </a:t>
            </a:r>
            <a:r>
              <a:rPr lang="es-CO" dirty="0" err="1"/>
              <a:t>document.getElementById</a:t>
            </a:r>
            <a:r>
              <a:rPr lang="es-CO" dirty="0"/>
              <a:t>('pizza').</a:t>
            </a:r>
            <a:r>
              <a:rPr lang="es-CO" dirty="0" err="1"/>
              <a:t>options</a:t>
            </a:r>
            <a:r>
              <a:rPr lang="es-CO" dirty="0"/>
              <a:t>[</a:t>
            </a:r>
            <a:r>
              <a:rPr lang="es-CO" dirty="0" err="1"/>
              <a:t>document.getElementById</a:t>
            </a:r>
            <a:r>
              <a:rPr lang="es-CO" dirty="0"/>
              <a:t>('pizza').</a:t>
            </a:r>
            <a:r>
              <a:rPr lang="es-CO" dirty="0" err="1"/>
              <a:t>selectedIndex</a:t>
            </a:r>
            <a:r>
              <a:rPr lang="es-CO" dirty="0"/>
              <a:t>].</a:t>
            </a:r>
            <a:r>
              <a:rPr lang="es-CO" dirty="0" err="1"/>
              <a:t>value</a:t>
            </a:r>
            <a:r>
              <a:rPr lang="es-CO" dirty="0"/>
              <a:t>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    }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    &lt;/script&gt;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&lt;/</a:t>
            </a:r>
            <a:r>
              <a:rPr lang="es-CO" dirty="0" err="1"/>
              <a:t>div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/>
              <a:t>&lt;/</a:t>
            </a:r>
            <a:r>
              <a:rPr lang="es-CO" dirty="0" err="1"/>
              <a:t>body</a:t>
            </a:r>
            <a:r>
              <a:rPr lang="es-CO" dirty="0"/>
              <a:t>&gt;</a:t>
            </a:r>
          </a:p>
          <a:p>
            <a:pPr lvl="0">
              <a:buClr>
                <a:schemeClr val="dk1"/>
              </a:buClr>
            </a:pPr>
            <a:endParaRPr lang="es-CO" dirty="0"/>
          </a:p>
          <a:p>
            <a:pPr lvl="0">
              <a:buClr>
                <a:schemeClr val="dk1"/>
              </a:buClr>
            </a:pPr>
            <a:r>
              <a:rPr lang="es-CO" dirty="0"/>
              <a:t>&lt;/</a:t>
            </a:r>
            <a:r>
              <a:rPr lang="es-CO" dirty="0" err="1"/>
              <a:t>html</a:t>
            </a:r>
            <a:r>
              <a:rPr lang="es-CO" dirty="0"/>
              <a:t>&gt;</a:t>
            </a:r>
            <a:endParaRPr dirty="0"/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90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671266" y="846813"/>
            <a:ext cx="26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latin typeface="Arial Rounded"/>
                <a:ea typeface="Arial Rounded"/>
                <a:cs typeface="Arial Rounded"/>
                <a:sym typeface="Arial Rounded"/>
              </a:rPr>
              <a:t>Código CSS</a:t>
            </a:r>
            <a:endParaRPr sz="18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420914" y="1872344"/>
            <a:ext cx="6600039" cy="8118898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7f8fd9945_0_1"/>
          <p:cNvSpPr txBox="1"/>
          <p:nvPr/>
        </p:nvSpPr>
        <p:spPr>
          <a:xfrm>
            <a:off x="751446" y="2641622"/>
            <a:ext cx="5097811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dirty="0" err="1"/>
              <a:t>html</a:t>
            </a:r>
            <a:r>
              <a:rPr lang="es-CO" dirty="0"/>
              <a:t>, </a:t>
            </a:r>
            <a:r>
              <a:rPr lang="es-CO" dirty="0" err="1"/>
              <a:t>body</a:t>
            </a:r>
            <a:r>
              <a:rPr lang="es-CO" dirty="0"/>
              <a:t>{</a:t>
            </a:r>
            <a:br>
              <a:rPr lang="es-CO" dirty="0"/>
            </a:br>
            <a:r>
              <a:rPr lang="es-CO" dirty="0"/>
              <a:t>    margin:0;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padding</a:t>
            </a:r>
            <a:r>
              <a:rPr lang="es-CO" dirty="0"/>
              <a:t>: 0;</a:t>
            </a:r>
            <a:br>
              <a:rPr lang="es-CO" dirty="0"/>
            </a:br>
            <a:r>
              <a:rPr lang="es-CO" dirty="0"/>
              <a:t>}</a:t>
            </a:r>
            <a:br>
              <a:rPr lang="es-CO" dirty="0"/>
            </a:br>
            <a:br>
              <a:rPr lang="es-CO" dirty="0"/>
            </a:br>
            <a:br>
              <a:rPr lang="es-CO" dirty="0"/>
            </a:br>
            <a:r>
              <a:rPr lang="es-CO" dirty="0" err="1"/>
              <a:t>body</a:t>
            </a:r>
            <a:r>
              <a:rPr lang="es-CO" dirty="0"/>
              <a:t>{</a:t>
            </a:r>
            <a:br>
              <a:rPr lang="es-CO" dirty="0"/>
            </a:br>
            <a:r>
              <a:rPr lang="es-CO" dirty="0"/>
              <a:t>    display: </a:t>
            </a:r>
            <a:r>
              <a:rPr lang="es-CO" dirty="0" err="1"/>
              <a:t>flex</a:t>
            </a:r>
            <a:r>
              <a:rPr lang="es-CO" dirty="0"/>
              <a:t>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align-items</a:t>
            </a:r>
            <a:r>
              <a:rPr lang="es-CO" dirty="0"/>
              <a:t>: center;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justify-content</a:t>
            </a:r>
            <a:r>
              <a:rPr lang="es-CO" dirty="0"/>
              <a:t>: center;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height</a:t>
            </a:r>
            <a:r>
              <a:rPr lang="es-CO" dirty="0"/>
              <a:t>: 100vh;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background</a:t>
            </a:r>
            <a:r>
              <a:rPr lang="es-CO" dirty="0"/>
              <a:t>: </a:t>
            </a:r>
            <a:r>
              <a:rPr lang="es-CO" dirty="0" err="1"/>
              <a:t>url</a:t>
            </a:r>
            <a:r>
              <a:rPr lang="es-CO" dirty="0"/>
              <a:t>(b.jpeg) center;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background-size</a:t>
            </a:r>
            <a:r>
              <a:rPr lang="es-CO" dirty="0"/>
              <a:t>: </a:t>
            </a:r>
            <a:r>
              <a:rPr lang="es-CO" dirty="0" err="1"/>
              <a:t>cover</a:t>
            </a:r>
            <a:r>
              <a:rPr lang="es-CO" dirty="0"/>
              <a:t>;</a:t>
            </a:r>
            <a:br>
              <a:rPr lang="es-CO" dirty="0"/>
            </a:br>
            <a:r>
              <a:rPr lang="es-CO" dirty="0"/>
              <a:t>}</a:t>
            </a:r>
            <a:br>
              <a:rPr lang="es-CO" dirty="0"/>
            </a:br>
            <a:br>
              <a:rPr lang="es-CO" dirty="0"/>
            </a:br>
            <a:br>
              <a:rPr lang="es-CO" dirty="0"/>
            </a:br>
            <a:r>
              <a:rPr lang="es-CO" dirty="0"/>
              <a:t>.</a:t>
            </a:r>
            <a:r>
              <a:rPr lang="es-CO" dirty="0" err="1"/>
              <a:t>wrap</a:t>
            </a:r>
            <a:r>
              <a:rPr lang="es-CO" dirty="0"/>
              <a:t>{</a:t>
            </a:r>
            <a:br>
              <a:rPr lang="es-CO" dirty="0"/>
            </a:br>
            <a:r>
              <a:rPr lang="es-CO" dirty="0"/>
              <a:t>    /* </a:t>
            </a:r>
            <a:r>
              <a:rPr lang="es-CO" dirty="0" err="1"/>
              <a:t>background</a:t>
            </a:r>
            <a:r>
              <a:rPr lang="es-CO" dirty="0"/>
              <a:t>-color: #</a:t>
            </a:r>
            <a:r>
              <a:rPr lang="es-CO" dirty="0" err="1"/>
              <a:t>fff</a:t>
            </a:r>
            <a:r>
              <a:rPr lang="es-CO" dirty="0"/>
              <a:t>; */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padding</a:t>
            </a:r>
            <a:r>
              <a:rPr lang="es-CO" dirty="0"/>
              <a:t>: 5rem 3rem;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border-radius</a:t>
            </a:r>
            <a:r>
              <a:rPr lang="es-CO" dirty="0"/>
              <a:t>: 30px;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text-align</a:t>
            </a:r>
            <a:r>
              <a:rPr lang="es-CO" dirty="0"/>
              <a:t>: center;</a:t>
            </a:r>
            <a:br>
              <a:rPr lang="es-CO" dirty="0"/>
            </a:br>
            <a:r>
              <a:rPr lang="es-CO" dirty="0"/>
              <a:t>    color: #</a:t>
            </a:r>
            <a:r>
              <a:rPr lang="es-CO" dirty="0" err="1"/>
              <a:t>fff</a:t>
            </a:r>
            <a:r>
              <a:rPr lang="es-CO" dirty="0"/>
              <a:t>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border</a:t>
            </a:r>
            <a:r>
              <a:rPr lang="es-CO" dirty="0"/>
              <a:t>: 3px </a:t>
            </a:r>
            <a:r>
              <a:rPr lang="es-CO" dirty="0" err="1"/>
              <a:t>solid</a:t>
            </a:r>
            <a:r>
              <a:rPr lang="es-CO" dirty="0"/>
              <a:t> #</a:t>
            </a:r>
            <a:r>
              <a:rPr lang="es-CO" dirty="0" err="1"/>
              <a:t>fff</a:t>
            </a:r>
            <a:r>
              <a:rPr lang="es-CO" dirty="0"/>
              <a:t>;</a:t>
            </a:r>
            <a:br>
              <a:rPr lang="es-CO" dirty="0"/>
            </a:br>
            <a:r>
              <a:rPr lang="es-CO" dirty="0"/>
              <a:t>    box-</a:t>
            </a:r>
            <a:r>
              <a:rPr lang="es-CO" dirty="0" err="1"/>
              <a:t>shadow</a:t>
            </a:r>
            <a:r>
              <a:rPr lang="es-CO" dirty="0"/>
              <a:t>: 0px </a:t>
            </a:r>
            <a:r>
              <a:rPr lang="es-CO" dirty="0" err="1"/>
              <a:t>0px</a:t>
            </a:r>
            <a:r>
              <a:rPr lang="es-CO" dirty="0"/>
              <a:t> 25px #222;</a:t>
            </a:r>
            <a:br>
              <a:rPr lang="es-CO" dirty="0"/>
            </a:br>
            <a:r>
              <a:rPr lang="es-CO" dirty="0"/>
              <a:t>    </a:t>
            </a:r>
            <a:r>
              <a:rPr lang="es-CO" dirty="0" err="1"/>
              <a:t>backdrop-filter</a:t>
            </a:r>
            <a:r>
              <a:rPr lang="es-CO" dirty="0"/>
              <a:t>: </a:t>
            </a:r>
            <a:r>
              <a:rPr lang="es-CO" dirty="0" err="1"/>
              <a:t>blur</a:t>
            </a:r>
            <a:r>
              <a:rPr lang="es-CO" dirty="0"/>
              <a:t>(10px);</a:t>
            </a:r>
            <a:br>
              <a:rPr lang="es-CO" dirty="0"/>
            </a:br>
            <a:r>
              <a:rPr lang="es-CO" dirty="0"/>
              <a:t>  }</a:t>
            </a:r>
          </a:p>
          <a:p>
            <a:br>
              <a:rPr lang="es-CO" dirty="0"/>
            </a:br>
            <a:endParaRPr lang="es-CO" dirty="0"/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01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794636" y="846809"/>
            <a:ext cx="2650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ver ejemplo: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864075" y="1989051"/>
            <a:ext cx="5973600" cy="3197400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725" y="4442656"/>
            <a:ext cx="415361" cy="54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f7f8fd9945_0_1"/>
          <p:cNvSpPr txBox="1"/>
          <p:nvPr/>
        </p:nvSpPr>
        <p:spPr>
          <a:xfrm>
            <a:off x="730612" y="2953515"/>
            <a:ext cx="6031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8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/>
            <a:r>
              <a:rPr lang="es-CO" sz="148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https://www.primaveraalegre.com/2024/PROGRAMACION3/Juan%20Esteban%20Neira%20Beltr%C3%A1n/Proyecto/29-04/Pag.html/</a:t>
            </a:r>
            <a:endParaRPr sz="238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220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1060</Words>
  <Application>Microsoft Office PowerPoint</Application>
  <PresentationFormat>Personalizado</PresentationFormat>
  <Paragraphs>120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Rounded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FUA-CRAI</dc:creator>
  <cp:lastModifiedBy>SALA 705</cp:lastModifiedBy>
  <cp:revision>8</cp:revision>
  <dcterms:created xsi:type="dcterms:W3CDTF">2023-07-26T13:56:00Z</dcterms:created>
  <dcterms:modified xsi:type="dcterms:W3CDTF">2024-04-29T20:45:52Z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8A08CF194D3D49FB82E79DA9A3620EDF</vt:lpwstr>
  </property>
  <property fmtid="{D5CDD505-2E9C-101B-9397-08002B2CF9AE}" pid="3" name="KSOProductBuildVer">
    <vt:lpwstr>1033-11.2.0.11537</vt:lpwstr>
  </property>
</Properties>
</file>