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gGb4su5/zSvb6k69As9JMvy9ZU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2" d="100"/>
          <a:sy n="82" d="100"/>
        </p:scale>
        <p:origin x="2808" y="-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10" Type="http://customschemas.google.com/relationships/presentationmetadata" Target="metadata"/><Relationship Id="rId4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41" name="Google Shape;1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f7f8fd994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1" name="Google Shape;161;g1f7f8fd994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marL="914400" lvl="1" indent="-37973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marL="1371600" lvl="2" indent="-358139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marL="1828800" lvl="3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marL="2743200" lvl="5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marL="3200400" lvl="6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marL="3657600" lvl="7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marL="4114800" lvl="8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sz="37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9730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814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5755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://www.primaver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589273" cy="2515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688007"/>
            <a:ext cx="7772400" cy="3504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217777" y="3514757"/>
            <a:ext cx="1485249" cy="760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404352" y="2041057"/>
            <a:ext cx="1491237" cy="760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263049" y="678237"/>
            <a:ext cx="1479260" cy="76059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4"/>
          <p:cNvSpPr txBox="1"/>
          <p:nvPr/>
        </p:nvSpPr>
        <p:spPr>
          <a:xfrm>
            <a:off x="1774214" y="862525"/>
            <a:ext cx="137890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Enunciado</a:t>
            </a:r>
            <a:endParaRPr sz="18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49" name="Google Shape;149;p4"/>
          <p:cNvSpPr txBox="1"/>
          <p:nvPr/>
        </p:nvSpPr>
        <p:spPr>
          <a:xfrm>
            <a:off x="4933867" y="719393"/>
            <a:ext cx="250421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Genera un programa que permita </a:t>
            </a:r>
            <a:endParaRPr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identificar, que pertenece </a:t>
            </a:r>
            <a:r>
              <a:rPr lang="es-CO" sz="1200" dirty="0"/>
              <a:t>a un tipo de función matemática.</a:t>
            </a:r>
            <a:endParaRPr dirty="0"/>
          </a:p>
        </p:txBody>
      </p:sp>
      <p:sp>
        <p:nvSpPr>
          <p:cNvPr id="150" name="Google Shape;150;p4"/>
          <p:cNvSpPr txBox="1"/>
          <p:nvPr/>
        </p:nvSpPr>
        <p:spPr>
          <a:xfrm>
            <a:off x="5089235" y="2261658"/>
            <a:ext cx="142218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Conjunto A</a:t>
            </a:r>
            <a:endParaRPr sz="18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52" name="Google Shape;152;p4"/>
          <p:cNvSpPr txBox="1"/>
          <p:nvPr/>
        </p:nvSpPr>
        <p:spPr>
          <a:xfrm>
            <a:off x="1780761" y="3787410"/>
            <a:ext cx="1577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Código</a:t>
            </a:r>
            <a:endParaRPr sz="18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cxnSp>
        <p:nvCxnSpPr>
          <p:cNvPr id="153" name="Google Shape;153;p4"/>
          <p:cNvCxnSpPr/>
          <p:nvPr/>
        </p:nvCxnSpPr>
        <p:spPr>
          <a:xfrm>
            <a:off x="4070919" y="1438828"/>
            <a:ext cx="0" cy="648901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54" name="Google Shape;154;p4"/>
          <p:cNvCxnSpPr/>
          <p:nvPr/>
        </p:nvCxnSpPr>
        <p:spPr>
          <a:xfrm>
            <a:off x="4059543" y="2860472"/>
            <a:ext cx="0" cy="648901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5" name="Google Shape;155;p4"/>
          <p:cNvSpPr/>
          <p:nvPr/>
        </p:nvSpPr>
        <p:spPr>
          <a:xfrm>
            <a:off x="684083" y="4531180"/>
            <a:ext cx="6404233" cy="5031698"/>
          </a:xfrm>
          <a:prstGeom prst="flowChartAlternateProcess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4"/>
          <p:cNvSpPr txBox="1"/>
          <p:nvPr/>
        </p:nvSpPr>
        <p:spPr>
          <a:xfrm>
            <a:off x="4946746" y="3451522"/>
            <a:ext cx="2906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7" name="Google Shape;157;p4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422651" y="4260495"/>
            <a:ext cx="415361" cy="54137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4"/>
          <p:cNvSpPr txBox="1"/>
          <p:nvPr/>
        </p:nvSpPr>
        <p:spPr>
          <a:xfrm>
            <a:off x="1108187" y="4730826"/>
            <a:ext cx="6581100" cy="483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1100"/>
            </a:pPr>
            <a:r>
              <a:rPr lang="es-CO" dirty="0"/>
              <a:t>&lt;</a:t>
            </a:r>
            <a:r>
              <a:rPr lang="es-CO" dirty="0" err="1"/>
              <a:t>html</a:t>
            </a:r>
            <a:r>
              <a:rPr lang="es-CO" dirty="0"/>
              <a:t>&gt;</a:t>
            </a:r>
          </a:p>
          <a:p>
            <a:pPr lvl="0">
              <a:buSzPts val="1100"/>
            </a:pPr>
            <a:endParaRPr lang="es-CO" dirty="0"/>
          </a:p>
          <a:p>
            <a:pPr lvl="0">
              <a:buSzPts val="1100"/>
            </a:pPr>
            <a:r>
              <a:rPr lang="es-CO" dirty="0"/>
              <a:t>&lt;head&gt;</a:t>
            </a:r>
          </a:p>
          <a:p>
            <a:pPr lvl="0">
              <a:buSzPts val="1100"/>
            </a:pPr>
            <a:r>
              <a:rPr lang="es-CO" dirty="0"/>
              <a:t>    &lt;</a:t>
            </a:r>
            <a:r>
              <a:rPr lang="es-CO" dirty="0" err="1"/>
              <a:t>title</a:t>
            </a:r>
            <a:r>
              <a:rPr lang="es-CO" dirty="0"/>
              <a:t>&gt;tipos de funciones&lt;/</a:t>
            </a:r>
            <a:r>
              <a:rPr lang="es-CO" dirty="0" err="1"/>
              <a:t>title</a:t>
            </a:r>
            <a:r>
              <a:rPr lang="es-CO" dirty="0"/>
              <a:t>&gt;</a:t>
            </a:r>
          </a:p>
          <a:p>
            <a:pPr lvl="0">
              <a:buSzPts val="1100"/>
            </a:pPr>
            <a:r>
              <a:rPr lang="es-CO" dirty="0"/>
              <a:t>    &lt;meta </a:t>
            </a:r>
            <a:r>
              <a:rPr lang="es-CO" dirty="0" err="1"/>
              <a:t>charset</a:t>
            </a:r>
            <a:r>
              <a:rPr lang="es-CO" dirty="0"/>
              <a:t>="UTF-8"&gt;</a:t>
            </a:r>
          </a:p>
          <a:p>
            <a:pPr lvl="0">
              <a:buSzPts val="1100"/>
            </a:pPr>
            <a:r>
              <a:rPr lang="es-CO" dirty="0"/>
              <a:t>    &lt;</a:t>
            </a:r>
            <a:r>
              <a:rPr lang="es-CO" dirty="0" err="1"/>
              <a:t>style</a:t>
            </a:r>
            <a:r>
              <a:rPr lang="es-CO" dirty="0"/>
              <a:t>&gt;</a:t>
            </a:r>
          </a:p>
          <a:p>
            <a:pPr lvl="0">
              <a:buSzPts val="1100"/>
            </a:pPr>
            <a:r>
              <a:rPr lang="es-CO" dirty="0"/>
              <a:t>        </a:t>
            </a:r>
            <a:r>
              <a:rPr lang="es-CO" dirty="0" err="1"/>
              <a:t>body</a:t>
            </a:r>
            <a:r>
              <a:rPr lang="es-CO" dirty="0"/>
              <a:t> {</a:t>
            </a:r>
          </a:p>
          <a:p>
            <a:pPr lvl="0">
              <a:buSzPts val="1100"/>
            </a:pPr>
            <a:r>
              <a:rPr lang="es-CO" dirty="0"/>
              <a:t>            </a:t>
            </a:r>
            <a:r>
              <a:rPr lang="es-CO" dirty="0" err="1"/>
              <a:t>text-align</a:t>
            </a:r>
            <a:r>
              <a:rPr lang="es-CO" dirty="0"/>
              <a:t>: center;</a:t>
            </a:r>
          </a:p>
          <a:p>
            <a:pPr lvl="0">
              <a:buSzPts val="1100"/>
            </a:pPr>
            <a:r>
              <a:rPr lang="es-CO" dirty="0"/>
              <a:t>            </a:t>
            </a:r>
            <a:r>
              <a:rPr lang="es-CO" dirty="0" err="1"/>
              <a:t>font-family</a:t>
            </a:r>
            <a:r>
              <a:rPr lang="es-CO" dirty="0"/>
              <a:t>: Arial, </a:t>
            </a:r>
            <a:r>
              <a:rPr lang="es-CO" dirty="0" err="1"/>
              <a:t>sans-serif</a:t>
            </a:r>
            <a:r>
              <a:rPr lang="es-CO" dirty="0"/>
              <a:t>;</a:t>
            </a:r>
          </a:p>
          <a:p>
            <a:pPr lvl="0">
              <a:buSzPts val="1100"/>
            </a:pPr>
            <a:r>
              <a:rPr lang="es-CO" dirty="0"/>
              <a:t>        }</a:t>
            </a:r>
          </a:p>
          <a:p>
            <a:pPr lvl="0">
              <a:buSzPts val="1100"/>
            </a:pPr>
            <a:endParaRPr lang="es-CO" dirty="0"/>
          </a:p>
          <a:p>
            <a:pPr lvl="0">
              <a:buSzPts val="1100"/>
            </a:pPr>
            <a:r>
              <a:rPr lang="es-CO" dirty="0"/>
              <a:t>        #titulo {</a:t>
            </a:r>
          </a:p>
          <a:p>
            <a:pPr lvl="0">
              <a:buSzPts val="1100"/>
            </a:pPr>
            <a:r>
              <a:rPr lang="es-CO" dirty="0"/>
              <a:t>            </a:t>
            </a:r>
            <a:r>
              <a:rPr lang="es-CO" dirty="0" err="1"/>
              <a:t>margin</a:t>
            </a:r>
            <a:r>
              <a:rPr lang="es-CO" dirty="0"/>
              <a:t>-top: 20px;</a:t>
            </a:r>
          </a:p>
          <a:p>
            <a:pPr lvl="0">
              <a:buSzPts val="1100"/>
            </a:pPr>
            <a:r>
              <a:rPr lang="es-CO" dirty="0"/>
              <a:t>            </a:t>
            </a:r>
            <a:r>
              <a:rPr lang="es-CO" dirty="0" err="1"/>
              <a:t>font-size</a:t>
            </a:r>
            <a:r>
              <a:rPr lang="es-CO" dirty="0"/>
              <a:t>: 24px;</a:t>
            </a:r>
          </a:p>
          <a:p>
            <a:pPr lvl="0">
              <a:buSzPts val="1100"/>
            </a:pPr>
            <a:r>
              <a:rPr lang="es-CO" dirty="0"/>
              <a:t>        }</a:t>
            </a:r>
          </a:p>
          <a:p>
            <a:pPr lvl="0">
              <a:buSzPts val="1100"/>
            </a:pPr>
            <a:endParaRPr lang="es-CO" dirty="0"/>
          </a:p>
          <a:p>
            <a:pPr lvl="0">
              <a:buSzPts val="1100"/>
            </a:pPr>
            <a:r>
              <a:rPr lang="es-CO" dirty="0"/>
              <a:t>        #imagen {</a:t>
            </a:r>
          </a:p>
          <a:p>
            <a:pPr lvl="0">
              <a:buSzPts val="1100"/>
            </a:pPr>
            <a:r>
              <a:rPr lang="es-CO" dirty="0"/>
              <a:t>            </a:t>
            </a:r>
            <a:r>
              <a:rPr lang="es-CO" dirty="0" err="1"/>
              <a:t>margin</a:t>
            </a:r>
            <a:r>
              <a:rPr lang="es-CO" dirty="0"/>
              <a:t>-top: 20px;</a:t>
            </a:r>
          </a:p>
          <a:p>
            <a:pPr lvl="0">
              <a:buSzPts val="1100"/>
            </a:pPr>
            <a:r>
              <a:rPr lang="es-CO" dirty="0"/>
              <a:t>            </a:t>
            </a:r>
            <a:r>
              <a:rPr lang="es-CO" dirty="0" err="1"/>
              <a:t>width</a:t>
            </a:r>
            <a:r>
              <a:rPr lang="es-CO" dirty="0"/>
              <a:t>: 500px;</a:t>
            </a:r>
          </a:p>
          <a:p>
            <a:pPr lvl="0">
              <a:buSzPts val="1100"/>
            </a:pPr>
            <a:r>
              <a:rPr lang="es-CO" dirty="0"/>
              <a:t>        }</a:t>
            </a:r>
          </a:p>
          <a:p>
            <a:pPr lvl="0">
              <a:buSzPts val="1100"/>
            </a:pPr>
            <a:r>
              <a:rPr lang="es-CO" dirty="0"/>
              <a:t>    &lt;/</a:t>
            </a:r>
            <a:r>
              <a:rPr lang="es-CO" dirty="0" err="1"/>
              <a:t>style</a:t>
            </a:r>
            <a:r>
              <a:rPr lang="es-CO" dirty="0"/>
              <a:t>&gt;</a:t>
            </a:r>
          </a:p>
          <a:p>
            <a:pPr lvl="0">
              <a:buSzPts val="1100"/>
            </a:pPr>
            <a:r>
              <a:rPr lang="es-CO" dirty="0"/>
              <a:t>&lt;/head&gt;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3400E7A-699E-41AC-A2B4-3C41C178796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0203" y="1370255"/>
            <a:ext cx="2695368" cy="21391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g1f7f8fd9945_0_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589273" cy="2515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1f7f8fd9945_0_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688007"/>
            <a:ext cx="7772402" cy="3504369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g1f7f8fd9945_0_1"/>
          <p:cNvSpPr txBox="1"/>
          <p:nvPr/>
        </p:nvSpPr>
        <p:spPr>
          <a:xfrm>
            <a:off x="2671266" y="846813"/>
            <a:ext cx="2650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800" b="1" i="0" u="none" strike="noStrike" cap="non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Co</a:t>
            </a:r>
            <a:r>
              <a:rPr lang="es-CO" sz="1800" b="1">
                <a:latin typeface="Arial Rounded"/>
                <a:ea typeface="Arial Rounded"/>
                <a:cs typeface="Arial Rounded"/>
                <a:sym typeface="Arial Rounded"/>
              </a:rPr>
              <a:t>ntinuación código</a:t>
            </a:r>
            <a:endParaRPr sz="1800" b="1" i="0" u="none" strike="noStrike" cap="non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66" name="Google Shape;166;g1f7f8fd9945_0_1"/>
          <p:cNvSpPr txBox="1"/>
          <p:nvPr/>
        </p:nvSpPr>
        <p:spPr>
          <a:xfrm>
            <a:off x="4946746" y="3451522"/>
            <a:ext cx="2906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g1f7f8fd9945_0_1"/>
          <p:cNvSpPr/>
          <p:nvPr/>
        </p:nvSpPr>
        <p:spPr>
          <a:xfrm>
            <a:off x="864075" y="1989051"/>
            <a:ext cx="5973600" cy="6771044"/>
          </a:xfrm>
          <a:prstGeom prst="flowChartAlternateProcess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g1f7f8fd9945_0_1"/>
          <p:cNvSpPr txBox="1"/>
          <p:nvPr/>
        </p:nvSpPr>
        <p:spPr>
          <a:xfrm>
            <a:off x="1030401" y="2115450"/>
            <a:ext cx="5589300" cy="6771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1100"/>
            </a:pPr>
            <a:endParaRPr lang="es-CO" dirty="0"/>
          </a:p>
          <a:p>
            <a:pPr lvl="0">
              <a:buSzPts val="1100"/>
            </a:pPr>
            <a:r>
              <a:rPr lang="es-CO" dirty="0"/>
              <a:t>&lt;</a:t>
            </a:r>
            <a:r>
              <a:rPr lang="es-CO" dirty="0" err="1"/>
              <a:t>body</a:t>
            </a:r>
            <a:r>
              <a:rPr lang="es-CO" dirty="0"/>
              <a:t>&gt; </a:t>
            </a:r>
          </a:p>
          <a:p>
            <a:pPr lvl="0">
              <a:buSzPts val="1100"/>
            </a:pPr>
            <a:r>
              <a:rPr lang="es-CO" dirty="0"/>
              <a:t>    </a:t>
            </a:r>
          </a:p>
          <a:p>
            <a:pPr lvl="0">
              <a:buSzPts val="1100"/>
            </a:pPr>
            <a:r>
              <a:rPr lang="es-CO" dirty="0"/>
              <a:t>    &lt;</a:t>
            </a:r>
            <a:r>
              <a:rPr lang="es-CO" dirty="0" err="1"/>
              <a:t>img</a:t>
            </a:r>
            <a:r>
              <a:rPr lang="es-CO" dirty="0"/>
              <a:t> id="imagen" </a:t>
            </a:r>
            <a:r>
              <a:rPr lang="es-CO" dirty="0" err="1"/>
              <a:t>src</a:t>
            </a:r>
            <a:r>
              <a:rPr lang="es-CO" dirty="0"/>
              <a:t>="Funciones.png" </a:t>
            </a:r>
            <a:r>
              <a:rPr lang="es-CO" dirty="0" err="1"/>
              <a:t>alt</a:t>
            </a:r>
            <a:r>
              <a:rPr lang="es-CO" dirty="0"/>
              <a:t>="Imagen" /&gt;</a:t>
            </a:r>
          </a:p>
          <a:p>
            <a:pPr lvl="0">
              <a:buSzPts val="1100"/>
            </a:pPr>
            <a:endParaRPr lang="es-CO" dirty="0"/>
          </a:p>
          <a:p>
            <a:pPr lvl="0">
              <a:buSzPts val="1100"/>
            </a:pPr>
            <a:r>
              <a:rPr lang="es-CO" dirty="0"/>
              <a:t>&lt;</a:t>
            </a:r>
            <a:r>
              <a:rPr lang="es-CO" dirty="0" err="1"/>
              <a:t>form</a:t>
            </a:r>
            <a:r>
              <a:rPr lang="es-CO" dirty="0"/>
              <a:t>&gt;</a:t>
            </a:r>
          </a:p>
          <a:p>
            <a:pPr lvl="0">
              <a:buSzPts val="1100"/>
            </a:pPr>
            <a:r>
              <a:rPr lang="es-CO" dirty="0"/>
              <a:t>        &lt;p&gt;Funciones:&lt;/p&gt;</a:t>
            </a:r>
          </a:p>
          <a:p>
            <a:pPr lvl="0">
              <a:buSzPts val="1100"/>
            </a:pPr>
            <a:r>
              <a:rPr lang="es-CO" dirty="0"/>
              <a:t>        &lt;p&gt;&lt;</a:t>
            </a:r>
            <a:r>
              <a:rPr lang="es-CO" dirty="0" err="1"/>
              <a:t>select</a:t>
            </a:r>
            <a:r>
              <a:rPr lang="es-CO" dirty="0"/>
              <a:t> id="funciones" </a:t>
            </a:r>
            <a:r>
              <a:rPr lang="es-CO" dirty="0" err="1"/>
              <a:t>onChange</a:t>
            </a:r>
            <a:r>
              <a:rPr lang="es-CO" dirty="0"/>
              <a:t>="</a:t>
            </a:r>
            <a:r>
              <a:rPr lang="es-CO" dirty="0" err="1"/>
              <a:t>mostrarSeleccionFunciones</a:t>
            </a:r>
            <a:r>
              <a:rPr lang="es-CO" dirty="0"/>
              <a:t>()"&gt;</a:t>
            </a:r>
          </a:p>
          <a:p>
            <a:pPr lvl="0">
              <a:buSzPts val="1100"/>
            </a:pPr>
            <a:r>
              <a:rPr lang="es-CO" dirty="0"/>
              <a:t>                &lt;</a:t>
            </a:r>
            <a:r>
              <a:rPr lang="es-CO" dirty="0" err="1"/>
              <a:t>option</a:t>
            </a:r>
            <a:r>
              <a:rPr lang="es-CO" dirty="0"/>
              <a:t> </a:t>
            </a:r>
            <a:r>
              <a:rPr lang="es-CO" dirty="0" err="1"/>
              <a:t>value</a:t>
            </a:r>
            <a:r>
              <a:rPr lang="es-CO" dirty="0"/>
              <a:t>="x"&gt;Lineal&lt;/</a:t>
            </a:r>
            <a:r>
              <a:rPr lang="es-CO" dirty="0" err="1"/>
              <a:t>option</a:t>
            </a:r>
            <a:r>
              <a:rPr lang="es-CO" dirty="0"/>
              <a:t>&gt;</a:t>
            </a:r>
          </a:p>
          <a:p>
            <a:pPr lvl="0">
              <a:buSzPts val="1100"/>
            </a:pPr>
            <a:r>
              <a:rPr lang="es-CO" dirty="0"/>
              <a:t>                &lt;</a:t>
            </a:r>
            <a:r>
              <a:rPr lang="es-CO" dirty="0" err="1"/>
              <a:t>option</a:t>
            </a:r>
            <a:r>
              <a:rPr lang="es-CO" dirty="0"/>
              <a:t> </a:t>
            </a:r>
            <a:r>
              <a:rPr lang="es-CO" dirty="0" err="1"/>
              <a:t>value</a:t>
            </a:r>
            <a:r>
              <a:rPr lang="es-CO" dirty="0"/>
              <a:t>="x^2"&gt;</a:t>
            </a:r>
            <a:r>
              <a:rPr lang="es-CO" dirty="0" err="1"/>
              <a:t>Cuadratica</a:t>
            </a:r>
            <a:r>
              <a:rPr lang="es-CO" dirty="0"/>
              <a:t>&lt;/</a:t>
            </a:r>
            <a:r>
              <a:rPr lang="es-CO" dirty="0" err="1"/>
              <a:t>option</a:t>
            </a:r>
            <a:r>
              <a:rPr lang="es-CO" dirty="0"/>
              <a:t>&gt;</a:t>
            </a:r>
          </a:p>
          <a:p>
            <a:pPr lvl="0">
              <a:buSzPts val="1100"/>
            </a:pPr>
            <a:r>
              <a:rPr lang="es-CO" dirty="0"/>
              <a:t>                &lt;</a:t>
            </a:r>
            <a:r>
              <a:rPr lang="es-CO" dirty="0" err="1"/>
              <a:t>option</a:t>
            </a:r>
            <a:r>
              <a:rPr lang="es-CO" dirty="0"/>
              <a:t> </a:t>
            </a:r>
            <a:r>
              <a:rPr lang="es-CO" dirty="0" err="1"/>
              <a:t>value</a:t>
            </a:r>
            <a:r>
              <a:rPr lang="es-CO" dirty="0"/>
              <a:t>="x^3"&gt;Cubica&lt;/</a:t>
            </a:r>
            <a:r>
              <a:rPr lang="es-CO" dirty="0" err="1"/>
              <a:t>option</a:t>
            </a:r>
            <a:r>
              <a:rPr lang="es-CO" dirty="0"/>
              <a:t>&gt;</a:t>
            </a:r>
          </a:p>
          <a:p>
            <a:pPr lvl="0">
              <a:buSzPts val="1100"/>
            </a:pPr>
            <a:r>
              <a:rPr lang="es-CO" dirty="0"/>
              <a:t>            &lt;/</a:t>
            </a:r>
            <a:r>
              <a:rPr lang="es-CO" dirty="0" err="1"/>
              <a:t>select</a:t>
            </a:r>
            <a:r>
              <a:rPr lang="es-CO" dirty="0"/>
              <a:t>&gt;&lt;/p&gt;</a:t>
            </a:r>
          </a:p>
          <a:p>
            <a:pPr lvl="0">
              <a:buSzPts val="1100"/>
            </a:pPr>
            <a:r>
              <a:rPr lang="es-CO" dirty="0"/>
              <a:t>        &lt;p&gt;&lt;input </a:t>
            </a:r>
            <a:r>
              <a:rPr lang="es-CO" dirty="0" err="1"/>
              <a:t>type</a:t>
            </a:r>
            <a:r>
              <a:rPr lang="es-CO" dirty="0"/>
              <a:t>="</a:t>
            </a:r>
            <a:r>
              <a:rPr lang="es-CO" dirty="0" err="1"/>
              <a:t>text</a:t>
            </a:r>
            <a:r>
              <a:rPr lang="es-CO" dirty="0"/>
              <a:t>" id="mensaje"&gt;&lt;/p&gt;</a:t>
            </a:r>
          </a:p>
          <a:p>
            <a:pPr lvl="0">
              <a:buSzPts val="1100"/>
            </a:pPr>
            <a:r>
              <a:rPr lang="es-CO" dirty="0"/>
              <a:t>    &lt;/</a:t>
            </a:r>
            <a:r>
              <a:rPr lang="es-CO" dirty="0" err="1"/>
              <a:t>form</a:t>
            </a:r>
            <a:r>
              <a:rPr lang="es-CO" dirty="0"/>
              <a:t>&gt;</a:t>
            </a:r>
          </a:p>
          <a:p>
            <a:pPr lvl="0">
              <a:buSzPts val="1100"/>
            </a:pPr>
            <a:r>
              <a:rPr lang="es-CO" dirty="0"/>
              <a:t>    </a:t>
            </a:r>
          </a:p>
          <a:p>
            <a:pPr lvl="0">
              <a:buSzPts val="1100"/>
            </a:pPr>
            <a:r>
              <a:rPr lang="es-CO" dirty="0"/>
              <a:t>    &lt;script&gt;</a:t>
            </a:r>
          </a:p>
          <a:p>
            <a:pPr lvl="0">
              <a:buSzPts val="1100"/>
            </a:pPr>
            <a:r>
              <a:rPr lang="es-CO" dirty="0"/>
              <a:t>        </a:t>
            </a:r>
            <a:r>
              <a:rPr lang="es-CO" dirty="0" err="1"/>
              <a:t>function</a:t>
            </a:r>
            <a:r>
              <a:rPr lang="es-CO" dirty="0"/>
              <a:t> </a:t>
            </a:r>
            <a:r>
              <a:rPr lang="es-CO" dirty="0" err="1"/>
              <a:t>mostrarSeleccionFunciones</a:t>
            </a:r>
            <a:r>
              <a:rPr lang="es-CO" dirty="0"/>
              <a:t>() {</a:t>
            </a:r>
          </a:p>
          <a:p>
            <a:pPr lvl="0">
              <a:buSzPts val="1100"/>
            </a:pPr>
            <a:r>
              <a:rPr lang="es-CO" dirty="0"/>
              <a:t>            </a:t>
            </a:r>
            <a:r>
              <a:rPr lang="es-CO" dirty="0" err="1"/>
              <a:t>document.getElementById</a:t>
            </a:r>
            <a:r>
              <a:rPr lang="es-CO" dirty="0"/>
              <a:t>('mensaje').</a:t>
            </a:r>
            <a:r>
              <a:rPr lang="es-CO" dirty="0" err="1"/>
              <a:t>value</a:t>
            </a:r>
            <a:r>
              <a:rPr lang="es-CO" dirty="0"/>
              <a:t> =</a:t>
            </a:r>
          </a:p>
          <a:p>
            <a:pPr lvl="0">
              <a:buSzPts val="1100"/>
            </a:pPr>
            <a:r>
              <a:rPr lang="es-CO" dirty="0"/>
              <a:t>                </a:t>
            </a:r>
            <a:r>
              <a:rPr lang="es-CO" dirty="0" err="1"/>
              <a:t>document.getElementById</a:t>
            </a:r>
            <a:r>
              <a:rPr lang="es-CO" dirty="0"/>
              <a:t>('funciones').</a:t>
            </a:r>
            <a:r>
              <a:rPr lang="es-CO" dirty="0" err="1"/>
              <a:t>options</a:t>
            </a:r>
            <a:r>
              <a:rPr lang="es-CO" dirty="0"/>
              <a:t>[</a:t>
            </a:r>
            <a:r>
              <a:rPr lang="es-CO" dirty="0" err="1"/>
              <a:t>document.getElementById</a:t>
            </a:r>
            <a:r>
              <a:rPr lang="es-CO" dirty="0"/>
              <a:t>('funciones').</a:t>
            </a:r>
            <a:r>
              <a:rPr lang="es-CO" dirty="0" err="1"/>
              <a:t>selectedIndex</a:t>
            </a:r>
            <a:r>
              <a:rPr lang="es-CO" dirty="0"/>
              <a:t>].</a:t>
            </a:r>
            <a:r>
              <a:rPr lang="es-CO" dirty="0" err="1"/>
              <a:t>value</a:t>
            </a:r>
            <a:r>
              <a:rPr lang="es-CO" dirty="0"/>
              <a:t>;</a:t>
            </a:r>
          </a:p>
          <a:p>
            <a:pPr lvl="0">
              <a:buSzPts val="1100"/>
            </a:pPr>
            <a:r>
              <a:rPr lang="es-CO" dirty="0"/>
              <a:t>        }</a:t>
            </a:r>
          </a:p>
          <a:p>
            <a:pPr lvl="0">
              <a:buSzPts val="1100"/>
            </a:pPr>
            <a:r>
              <a:rPr lang="es-CO" dirty="0"/>
              <a:t>  &lt;/script&gt;</a:t>
            </a:r>
          </a:p>
          <a:p>
            <a:pPr lvl="0">
              <a:buSzPts val="1100"/>
            </a:pPr>
            <a:endParaRPr lang="es-CO" dirty="0"/>
          </a:p>
          <a:p>
            <a:pPr lvl="0">
              <a:buSzPts val="1100"/>
            </a:pPr>
            <a:r>
              <a:rPr lang="es-CO" dirty="0"/>
              <a:t>&lt;/</a:t>
            </a:r>
            <a:r>
              <a:rPr lang="es-CO" dirty="0" err="1"/>
              <a:t>body</a:t>
            </a:r>
            <a:r>
              <a:rPr lang="es-CO" dirty="0"/>
              <a:t>&gt;</a:t>
            </a:r>
          </a:p>
          <a:p>
            <a:pPr lvl="0">
              <a:buSzPts val="1100"/>
            </a:pPr>
            <a:endParaRPr lang="es-CO" dirty="0"/>
          </a:p>
          <a:p>
            <a:pPr lvl="0">
              <a:buSzPts val="1100"/>
            </a:pPr>
            <a:r>
              <a:rPr lang="es-CO" dirty="0"/>
              <a:t>&lt;/</a:t>
            </a:r>
            <a:r>
              <a:rPr lang="es-CO" dirty="0" err="1"/>
              <a:t>html</a:t>
            </a:r>
            <a:r>
              <a:rPr lang="es-CO" dirty="0"/>
              <a:t>&gt;</a:t>
            </a:r>
          </a:p>
          <a:p>
            <a:pPr lvl="0">
              <a:buSzPts val="1100"/>
            </a:pPr>
            <a:endParaRPr lang="es-CO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69" name="Google Shape;169;g1f7f8fd9945_0_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46451" y="1745895"/>
            <a:ext cx="415361" cy="5413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g1f7f8fd9945_0_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223500" y="651164"/>
            <a:ext cx="1467282" cy="760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g1f7f8fd9945_0_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498851" y="5708295"/>
            <a:ext cx="415361" cy="541370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g1f7f8fd9945_0_1"/>
          <p:cNvSpPr txBox="1"/>
          <p:nvPr/>
        </p:nvSpPr>
        <p:spPr>
          <a:xfrm>
            <a:off x="730612" y="8602415"/>
            <a:ext cx="6031200" cy="10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48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 ver ejemplo:</a:t>
            </a:r>
            <a:endParaRPr sz="148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48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7"/>
              </a:rPr>
              <a:t>www.primavera</a:t>
            </a:r>
            <a:r>
              <a:rPr lang="es-CO" sz="148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alegre.com/programar</a:t>
            </a:r>
            <a:endParaRPr sz="148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38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274</Words>
  <Application>Microsoft Office PowerPoint</Application>
  <PresentationFormat>Personalizado</PresentationFormat>
  <Paragraphs>56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Arial Rounded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FUA-CRAI</dc:creator>
  <cp:lastModifiedBy>SALA 704</cp:lastModifiedBy>
  <cp:revision>3</cp:revision>
  <dcterms:created xsi:type="dcterms:W3CDTF">2023-07-26T13:56:00Z</dcterms:created>
  <dcterms:modified xsi:type="dcterms:W3CDTF">2024-04-27T17:07:13Z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8A08CF194D3D49FB82E79DA9A3620EDF</vt:lpwstr>
  </property>
  <property fmtid="{D5CDD505-2E9C-101B-9397-08002B2CF9AE}" pid="3" name="KSOProductBuildVer">
    <vt:lpwstr>1033-11.2.0.11537</vt:lpwstr>
  </property>
</Properties>
</file>