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9" r:id="rId2"/>
    <p:sldId id="272" r:id="rId3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ikkE9PH6iSigOObulCGY8rApcW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F7"/>
    <a:srgbClr val="FDF4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2" Type="http://schemas.openxmlformats.org/officeDocument/2006/relationships/slide" Target="slides/slide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3" Type="http://schemas.openxmlformats.org/officeDocument/2006/relationships/tableStyles" Target="tableStyles.xml"/><Relationship Id="rId19" Type="http://customschemas.google.com/relationships/presentationmetadata" Target="metadata"/><Relationship Id="rId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34957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84558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/>
            </a:lvl1pPr>
            <a:lvl2pPr lvl="1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lvl="2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3pPr>
            <a:lvl4pPr lvl="3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4pPr>
            <a:lvl5pPr lvl="4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5pPr>
            <a:lvl6pPr lvl="5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6pPr>
            <a:lvl7pPr lvl="6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7pPr>
            <a:lvl8pPr lvl="7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8pPr>
            <a:lvl9pPr lvl="8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4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132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  <a:defRPr sz="2720"/>
            </a:lvl1pPr>
            <a:lvl2pPr marL="914400" lvl="1" indent="-37973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  <a:defRPr sz="2380"/>
            </a:lvl2pPr>
            <a:lvl3pPr marL="1371600" lvl="2" indent="-358139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3pPr>
            <a:lvl4pPr marL="1828800" lvl="3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4pPr>
            <a:lvl5pPr marL="2286000" lvl="4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5pPr>
            <a:lvl6pPr marL="2743200" lvl="5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6pPr>
            <a:lvl7pPr marL="3200400" lvl="6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7pPr>
            <a:lvl8pPr marL="3657600" lvl="7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8pPr>
            <a:lvl9pPr marL="4114800" lvl="8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40"/>
              <a:buFont typeface="Calibri"/>
              <a:buNone/>
              <a:defRPr sz="37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9730" algn="l" rtl="0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•"/>
              <a:defRPr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814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  <a:defRPr sz="2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5755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BF341A0A-F15A-4FA9-72C6-BB488B6CEE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7777" y="4461058"/>
            <a:ext cx="1485249" cy="760591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8BC4B077-1E03-C367-22C0-6E3D3576B4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9893" y="3034030"/>
            <a:ext cx="1491237" cy="760591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2B885395-B9EE-E8DF-6C76-A0908FD162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3049" y="1624538"/>
            <a:ext cx="1479260" cy="760591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BF3556CF-6CBB-DA49-CD42-C7F88E6AEA2F}"/>
              </a:ext>
            </a:extLst>
          </p:cNvPr>
          <p:cNvSpPr txBox="1"/>
          <p:nvPr/>
        </p:nvSpPr>
        <p:spPr>
          <a:xfrm>
            <a:off x="1774214" y="1808826"/>
            <a:ext cx="1378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Enunciado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6CFAE6D-FBDB-43D1-5308-2D85212A687F}"/>
              </a:ext>
            </a:extLst>
          </p:cNvPr>
          <p:cNvSpPr txBox="1"/>
          <p:nvPr/>
        </p:nvSpPr>
        <p:spPr>
          <a:xfrm>
            <a:off x="4891129" y="1665694"/>
            <a:ext cx="24369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dirty="0"/>
              <a:t>Genera un programa que permita realizar la intersección, unión o diferencia entre los conjunto a,b y c.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A680960-910F-E222-0B51-C7E58D87FC16}"/>
              </a:ext>
            </a:extLst>
          </p:cNvPr>
          <p:cNvSpPr txBox="1"/>
          <p:nvPr/>
        </p:nvSpPr>
        <p:spPr>
          <a:xfrm>
            <a:off x="5089235" y="3207959"/>
            <a:ext cx="1935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Conjunto a, b, c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2FB1BB1-B194-6613-7200-99F35C98AD1D}"/>
              </a:ext>
            </a:extLst>
          </p:cNvPr>
          <p:cNvSpPr txBox="1"/>
          <p:nvPr/>
        </p:nvSpPr>
        <p:spPr>
          <a:xfrm>
            <a:off x="4742309" y="4677884"/>
            <a:ext cx="986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</a:t>
            </a:r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012CE2A5-3F61-A674-6480-83B488C3D98D}"/>
              </a:ext>
            </a:extLst>
          </p:cNvPr>
          <p:cNvCxnSpPr/>
          <p:nvPr/>
        </p:nvCxnSpPr>
        <p:spPr>
          <a:xfrm>
            <a:off x="4070919" y="2385129"/>
            <a:ext cx="0" cy="648901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B9BDCA39-1923-42D0-33FD-71D403706C42}"/>
              </a:ext>
            </a:extLst>
          </p:cNvPr>
          <p:cNvCxnSpPr/>
          <p:nvPr/>
        </p:nvCxnSpPr>
        <p:spPr>
          <a:xfrm>
            <a:off x="4059543" y="3806773"/>
            <a:ext cx="0" cy="648901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414668" y="5712520"/>
            <a:ext cx="7028120" cy="3973739"/>
          </a:xfrm>
          <a:prstGeom prst="flowChartAlternateProcess">
            <a:avLst/>
          </a:prstGeom>
          <a:solidFill>
            <a:srgbClr val="FDF4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726276" y="5755074"/>
            <a:ext cx="683847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chemeClr val="accent2"/>
                </a:solidFill>
              </a:rPr>
              <a:t>&lt;</a:t>
            </a:r>
            <a:r>
              <a:rPr lang="es-MX" dirty="0" err="1">
                <a:solidFill>
                  <a:schemeClr val="accent2"/>
                </a:solidFill>
              </a:rPr>
              <a:t>body</a:t>
            </a:r>
            <a:r>
              <a:rPr lang="es-MX" dirty="0">
                <a:solidFill>
                  <a:schemeClr val="accent2"/>
                </a:solidFill>
              </a:rPr>
              <a:t>&gt;</a:t>
            </a:r>
          </a:p>
          <a:p>
            <a:endParaRPr lang="es-MX" dirty="0">
              <a:solidFill>
                <a:schemeClr val="accent2"/>
              </a:solidFill>
            </a:endParaRPr>
          </a:p>
          <a:p>
            <a:r>
              <a:rPr lang="es-MX" dirty="0">
                <a:solidFill>
                  <a:schemeClr val="accent2"/>
                </a:solidFill>
              </a:rPr>
              <a:t>&lt;</a:t>
            </a:r>
            <a:r>
              <a:rPr lang="es-MX" dirty="0" err="1">
                <a:solidFill>
                  <a:schemeClr val="accent2"/>
                </a:solidFill>
              </a:rPr>
              <a:t>form</a:t>
            </a:r>
            <a:r>
              <a:rPr lang="es-MX" dirty="0">
                <a:solidFill>
                  <a:schemeClr val="accent2"/>
                </a:solidFill>
              </a:rPr>
              <a:t>&gt;</a:t>
            </a:r>
          </a:p>
          <a:p>
            <a:r>
              <a:rPr lang="es-MX" dirty="0">
                <a:solidFill>
                  <a:schemeClr val="accent2"/>
                </a:solidFill>
              </a:rPr>
              <a:t>        &lt;p&gt;Ingrese el primer conjunto (separando los elementos por comas):</a:t>
            </a:r>
          </a:p>
          <a:p>
            <a:r>
              <a:rPr lang="es-MX" dirty="0">
                <a:solidFill>
                  <a:schemeClr val="accent2"/>
                </a:solidFill>
              </a:rPr>
              <a:t>            &lt;input </a:t>
            </a:r>
            <a:r>
              <a:rPr lang="es-MX" dirty="0" err="1">
                <a:solidFill>
                  <a:schemeClr val="accent2"/>
                </a:solidFill>
              </a:rPr>
              <a:t>type</a:t>
            </a:r>
            <a:r>
              <a:rPr lang="es-MX" dirty="0">
                <a:solidFill>
                  <a:schemeClr val="accent2"/>
                </a:solidFill>
              </a:rPr>
              <a:t>="</a:t>
            </a:r>
            <a:r>
              <a:rPr lang="es-MX" dirty="0" err="1">
                <a:solidFill>
                  <a:schemeClr val="accent2"/>
                </a:solidFill>
              </a:rPr>
              <a:t>text</a:t>
            </a:r>
            <a:r>
              <a:rPr lang="es-MX" dirty="0">
                <a:solidFill>
                  <a:schemeClr val="accent2"/>
                </a:solidFill>
              </a:rPr>
              <a:t>" id="conjunto1"&gt;&lt;/p&gt;</a:t>
            </a:r>
          </a:p>
          <a:p>
            <a:r>
              <a:rPr lang="es-MX" dirty="0">
                <a:solidFill>
                  <a:schemeClr val="accent2"/>
                </a:solidFill>
              </a:rPr>
              <a:t>        &lt;p&gt;Ingrese el segundo conjunto (separando los elementos por comas):</a:t>
            </a:r>
          </a:p>
          <a:p>
            <a:r>
              <a:rPr lang="es-MX" dirty="0">
                <a:solidFill>
                  <a:schemeClr val="accent2"/>
                </a:solidFill>
              </a:rPr>
              <a:t>            &lt;input </a:t>
            </a:r>
            <a:r>
              <a:rPr lang="es-MX" dirty="0" err="1">
                <a:solidFill>
                  <a:schemeClr val="accent2"/>
                </a:solidFill>
              </a:rPr>
              <a:t>type</a:t>
            </a:r>
            <a:r>
              <a:rPr lang="es-MX" dirty="0">
                <a:solidFill>
                  <a:schemeClr val="accent2"/>
                </a:solidFill>
              </a:rPr>
              <a:t>="</a:t>
            </a:r>
            <a:r>
              <a:rPr lang="es-MX" dirty="0" err="1">
                <a:solidFill>
                  <a:schemeClr val="accent2"/>
                </a:solidFill>
              </a:rPr>
              <a:t>text</a:t>
            </a:r>
            <a:r>
              <a:rPr lang="es-MX" dirty="0">
                <a:solidFill>
                  <a:schemeClr val="accent2"/>
                </a:solidFill>
              </a:rPr>
              <a:t>" id="conjunto2"&gt;&lt;/p&gt;</a:t>
            </a:r>
          </a:p>
          <a:p>
            <a:r>
              <a:rPr lang="es-MX" dirty="0">
                <a:solidFill>
                  <a:schemeClr val="accent2"/>
                </a:solidFill>
              </a:rPr>
              <a:t>        &lt;p&gt;Seleccione la operación:</a:t>
            </a:r>
          </a:p>
          <a:p>
            <a:r>
              <a:rPr lang="es-MX" dirty="0">
                <a:solidFill>
                  <a:schemeClr val="accent2"/>
                </a:solidFill>
              </a:rPr>
              <a:t>            &lt;</a:t>
            </a:r>
            <a:r>
              <a:rPr lang="es-MX" dirty="0" err="1">
                <a:solidFill>
                  <a:schemeClr val="accent2"/>
                </a:solidFill>
              </a:rPr>
              <a:t>select</a:t>
            </a:r>
            <a:r>
              <a:rPr lang="es-MX" dirty="0">
                <a:solidFill>
                  <a:schemeClr val="accent2"/>
                </a:solidFill>
              </a:rPr>
              <a:t> id="</a:t>
            </a:r>
            <a:r>
              <a:rPr lang="es-MX" dirty="0" err="1">
                <a:solidFill>
                  <a:schemeClr val="accent2"/>
                </a:solidFill>
              </a:rPr>
              <a:t>operacion</a:t>
            </a:r>
            <a:r>
              <a:rPr lang="es-MX" dirty="0">
                <a:solidFill>
                  <a:schemeClr val="accent2"/>
                </a:solidFill>
              </a:rPr>
              <a:t>"&gt;</a:t>
            </a:r>
          </a:p>
          <a:p>
            <a:r>
              <a:rPr lang="es-MX" dirty="0">
                <a:solidFill>
                  <a:schemeClr val="accent2"/>
                </a:solidFill>
              </a:rPr>
              <a:t>                &lt;</a:t>
            </a:r>
            <a:r>
              <a:rPr lang="es-MX" dirty="0" err="1">
                <a:solidFill>
                  <a:schemeClr val="accent2"/>
                </a:solidFill>
              </a:rPr>
              <a:t>option</a:t>
            </a:r>
            <a:r>
              <a:rPr lang="es-MX" dirty="0">
                <a:solidFill>
                  <a:schemeClr val="accent2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2"/>
                </a:solidFill>
              </a:rPr>
              <a:t>="</a:t>
            </a:r>
            <a:r>
              <a:rPr lang="es-MX" dirty="0" err="1">
                <a:solidFill>
                  <a:schemeClr val="accent2"/>
                </a:solidFill>
              </a:rPr>
              <a:t>union</a:t>
            </a:r>
            <a:r>
              <a:rPr lang="es-MX" dirty="0">
                <a:solidFill>
                  <a:schemeClr val="accent2"/>
                </a:solidFill>
              </a:rPr>
              <a:t>"&gt;Unión&lt;/</a:t>
            </a:r>
            <a:r>
              <a:rPr lang="es-MX" dirty="0" err="1">
                <a:solidFill>
                  <a:schemeClr val="accent2"/>
                </a:solidFill>
              </a:rPr>
              <a:t>option</a:t>
            </a:r>
            <a:r>
              <a:rPr lang="es-MX" dirty="0">
                <a:solidFill>
                  <a:schemeClr val="accent2"/>
                </a:solidFill>
              </a:rPr>
              <a:t>&gt;</a:t>
            </a:r>
          </a:p>
          <a:p>
            <a:r>
              <a:rPr lang="es-MX" dirty="0">
                <a:solidFill>
                  <a:schemeClr val="accent2"/>
                </a:solidFill>
              </a:rPr>
              <a:t>                &lt;</a:t>
            </a:r>
            <a:r>
              <a:rPr lang="es-MX" dirty="0" err="1">
                <a:solidFill>
                  <a:schemeClr val="accent2"/>
                </a:solidFill>
              </a:rPr>
              <a:t>option</a:t>
            </a:r>
            <a:r>
              <a:rPr lang="es-MX" dirty="0">
                <a:solidFill>
                  <a:schemeClr val="accent2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2"/>
                </a:solidFill>
              </a:rPr>
              <a:t>="</a:t>
            </a:r>
            <a:r>
              <a:rPr lang="es-MX" dirty="0" err="1">
                <a:solidFill>
                  <a:schemeClr val="accent2"/>
                </a:solidFill>
              </a:rPr>
              <a:t>interseccion</a:t>
            </a:r>
            <a:r>
              <a:rPr lang="es-MX" dirty="0">
                <a:solidFill>
                  <a:schemeClr val="accent2"/>
                </a:solidFill>
              </a:rPr>
              <a:t>"&gt;Intersección&lt;/</a:t>
            </a:r>
            <a:r>
              <a:rPr lang="es-MX" dirty="0" err="1">
                <a:solidFill>
                  <a:schemeClr val="accent2"/>
                </a:solidFill>
              </a:rPr>
              <a:t>option</a:t>
            </a:r>
            <a:r>
              <a:rPr lang="es-MX" dirty="0">
                <a:solidFill>
                  <a:schemeClr val="accent2"/>
                </a:solidFill>
              </a:rPr>
              <a:t>&gt;</a:t>
            </a:r>
          </a:p>
          <a:p>
            <a:r>
              <a:rPr lang="es-MX" dirty="0">
                <a:solidFill>
                  <a:schemeClr val="accent2"/>
                </a:solidFill>
              </a:rPr>
              <a:t>                &lt;</a:t>
            </a:r>
            <a:r>
              <a:rPr lang="es-MX" dirty="0" err="1">
                <a:solidFill>
                  <a:schemeClr val="accent2"/>
                </a:solidFill>
              </a:rPr>
              <a:t>option</a:t>
            </a:r>
            <a:r>
              <a:rPr lang="es-MX" dirty="0">
                <a:solidFill>
                  <a:schemeClr val="accent2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2"/>
                </a:solidFill>
              </a:rPr>
              <a:t>="diferencia"&gt;Diferencia&lt;/</a:t>
            </a:r>
            <a:r>
              <a:rPr lang="es-MX" dirty="0" err="1">
                <a:solidFill>
                  <a:schemeClr val="accent2"/>
                </a:solidFill>
              </a:rPr>
              <a:t>option</a:t>
            </a:r>
            <a:r>
              <a:rPr lang="es-MX" dirty="0">
                <a:solidFill>
                  <a:schemeClr val="accent2"/>
                </a:solidFill>
              </a:rPr>
              <a:t>&gt;</a:t>
            </a:r>
          </a:p>
          <a:p>
            <a:r>
              <a:rPr lang="es-MX" dirty="0">
                <a:solidFill>
                  <a:schemeClr val="accent2"/>
                </a:solidFill>
              </a:rPr>
              <a:t>            &lt;/</a:t>
            </a:r>
            <a:r>
              <a:rPr lang="es-MX" dirty="0" err="1">
                <a:solidFill>
                  <a:schemeClr val="accent2"/>
                </a:solidFill>
              </a:rPr>
              <a:t>select</a:t>
            </a:r>
            <a:r>
              <a:rPr lang="es-MX" dirty="0">
                <a:solidFill>
                  <a:schemeClr val="accent2"/>
                </a:solidFill>
              </a:rPr>
              <a:t>&gt;</a:t>
            </a:r>
          </a:p>
          <a:p>
            <a:r>
              <a:rPr lang="es-MX" dirty="0">
                <a:solidFill>
                  <a:schemeClr val="accent2"/>
                </a:solidFill>
              </a:rPr>
              <a:t>        &lt;/p&gt;</a:t>
            </a:r>
          </a:p>
          <a:p>
            <a:r>
              <a:rPr lang="es-MX" dirty="0">
                <a:solidFill>
                  <a:schemeClr val="accent2"/>
                </a:solidFill>
              </a:rPr>
              <a:t>        &lt;p&gt;&lt;input </a:t>
            </a:r>
            <a:r>
              <a:rPr lang="es-MX" dirty="0" err="1">
                <a:solidFill>
                  <a:schemeClr val="accent2"/>
                </a:solidFill>
              </a:rPr>
              <a:t>type</a:t>
            </a:r>
            <a:r>
              <a:rPr lang="es-MX" dirty="0">
                <a:solidFill>
                  <a:schemeClr val="accent2"/>
                </a:solidFill>
              </a:rPr>
              <a:t>="</a:t>
            </a:r>
            <a:r>
              <a:rPr lang="es-MX" dirty="0" err="1">
                <a:solidFill>
                  <a:schemeClr val="accent2"/>
                </a:solidFill>
              </a:rPr>
              <a:t>button</a:t>
            </a:r>
            <a:r>
              <a:rPr lang="es-MX" dirty="0">
                <a:solidFill>
                  <a:schemeClr val="accent2"/>
                </a:solidFill>
              </a:rPr>
              <a:t>"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2"/>
                </a:solidFill>
              </a:rPr>
              <a:t>="Calcular" </a:t>
            </a:r>
            <a:r>
              <a:rPr lang="es-MX" dirty="0" err="1">
                <a:solidFill>
                  <a:schemeClr val="accent2"/>
                </a:solidFill>
              </a:rPr>
              <a:t>onClick</a:t>
            </a:r>
            <a:r>
              <a:rPr lang="es-MX" dirty="0">
                <a:solidFill>
                  <a:schemeClr val="accent2"/>
                </a:solidFill>
              </a:rPr>
              <a:t>="</a:t>
            </a:r>
            <a:r>
              <a:rPr lang="es-MX" dirty="0" err="1">
                <a:solidFill>
                  <a:schemeClr val="accent2"/>
                </a:solidFill>
              </a:rPr>
              <a:t>calcularOperacion</a:t>
            </a:r>
            <a:r>
              <a:rPr lang="es-MX" dirty="0">
                <a:solidFill>
                  <a:schemeClr val="accent2"/>
                </a:solidFill>
              </a:rPr>
              <a:t>()"&gt;&lt;/p&gt;</a:t>
            </a:r>
          </a:p>
          <a:p>
            <a:r>
              <a:rPr lang="es-MX" dirty="0">
                <a:solidFill>
                  <a:schemeClr val="accent2"/>
                </a:solidFill>
              </a:rPr>
              <a:t>    &lt;/</a:t>
            </a:r>
            <a:r>
              <a:rPr lang="es-MX" dirty="0" err="1">
                <a:solidFill>
                  <a:schemeClr val="accent2"/>
                </a:solidFill>
              </a:rPr>
              <a:t>form</a:t>
            </a:r>
            <a:r>
              <a:rPr lang="es-MX" dirty="0">
                <a:solidFill>
                  <a:schemeClr val="accent2"/>
                </a:solidFill>
              </a:rPr>
              <a:t>&gt;</a:t>
            </a:r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19420" y="5280964"/>
            <a:ext cx="415361" cy="541370"/>
          </a:xfrm>
          <a:prstGeom prst="rect">
            <a:avLst/>
          </a:prstGeom>
        </p:spPr>
      </p:pic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BAFD5E43-F3E3-E677-9BC6-00A4B62E8B73}"/>
              </a:ext>
            </a:extLst>
          </p:cNvPr>
          <p:cNvCxnSpPr>
            <a:cxnSpLocks/>
          </p:cNvCxnSpPr>
          <p:nvPr/>
        </p:nvCxnSpPr>
        <p:spPr>
          <a:xfrm>
            <a:off x="4048167" y="4268468"/>
            <a:ext cx="0" cy="1214379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0"/>
          </a:effec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547F0A-FDA6-F9C0-3F4F-37B4E36FCC10}"/>
              </a:ext>
            </a:extLst>
          </p:cNvPr>
          <p:cNvSpPr txBox="1"/>
          <p:nvPr/>
        </p:nvSpPr>
        <p:spPr>
          <a:xfrm>
            <a:off x="3318238" y="881577"/>
            <a:ext cx="1284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Ejemplo 1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E84C956-5007-4892-BF3E-AB1FE93BF652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8061" t="21534" r="21790" b="24330"/>
          <a:stretch/>
        </p:blipFill>
        <p:spPr>
          <a:xfrm>
            <a:off x="358376" y="2409803"/>
            <a:ext cx="2831675" cy="2548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553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605108" y="880495"/>
            <a:ext cx="6943064" cy="6180473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1112475" y="1016076"/>
            <a:ext cx="6659925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&lt;script&gt;</a:t>
            </a: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function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calcularOperacion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() {</a:t>
            </a: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   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let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conjunto1 = new Set(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document.getElementById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('conjunto1').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value.split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(',').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map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Number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));</a:t>
            </a: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   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let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conjunto2 = new Set(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document.getElementById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('conjunto2').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value.split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(',').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map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Number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));</a:t>
            </a: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   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let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operacion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=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document.getElementById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('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operacion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').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value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endParaRPr lang="es-MX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   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let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resultado;</a:t>
            </a:r>
          </a:p>
          <a:p>
            <a:endParaRPr lang="es-MX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   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if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operacion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=== '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union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') {</a:t>
            </a: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        resultado = new Set([...conjunto1, ...conjunto2]);</a:t>
            </a: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    }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else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if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operacion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=== '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interseccion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') {</a:t>
            </a: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        resultado = new Set([...conjunto1].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filter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(x =&gt; conjunto2.has(x)));</a:t>
            </a: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    }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else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if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operacion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=== 'diferencia') {</a:t>
            </a: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        resultado = new Set([...conjunto1].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filter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(x =&gt; !conjunto2.has(x)));</a:t>
            </a: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    }</a:t>
            </a:r>
          </a:p>
          <a:p>
            <a:endParaRPr lang="es-MX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   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alert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('El resultado de la operación ' + 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operacion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+ ' es: ' + [...resultado].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join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(', '));</a:t>
            </a: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    }</a:t>
            </a: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    &lt;/script&gt;</a:t>
            </a:r>
          </a:p>
          <a:p>
            <a:endParaRPr lang="es-MX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&lt;/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body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&gt;</a:t>
            </a:r>
          </a:p>
          <a:p>
            <a:endParaRPr lang="es-MX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&lt;/</a:t>
            </a:r>
            <a:r>
              <a:rPr lang="es-MX" dirty="0" err="1">
                <a:solidFill>
                  <a:schemeClr val="accent2">
                    <a:lumMod val="75000"/>
                  </a:schemeClr>
                </a:solidFill>
              </a:rPr>
              <a:t>html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&gt;</a:t>
            </a:r>
          </a:p>
          <a:p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942861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414CD1C-DF68-BC79-0918-4C96A4E1589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935"/>
          <a:stretch/>
        </p:blipFill>
        <p:spPr>
          <a:xfrm>
            <a:off x="-21265" y="8145204"/>
            <a:ext cx="7889358" cy="191319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7E1BC81-B8E6-C24F-91AA-0664BCFB106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92098" y="6148560"/>
            <a:ext cx="535002" cy="563078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15C6B524-06EC-37E8-D824-C170489C3085}"/>
              </a:ext>
            </a:extLst>
          </p:cNvPr>
          <p:cNvSpPr txBox="1"/>
          <p:nvPr/>
        </p:nvSpPr>
        <p:spPr>
          <a:xfrm>
            <a:off x="1220481" y="7991315"/>
            <a:ext cx="50738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>
                <a:solidFill>
                  <a:schemeClr val="accent2">
                    <a:lumMod val="75000"/>
                  </a:schemeClr>
                </a:solidFill>
              </a:rPr>
              <a:t>Link de visualización:</a:t>
            </a:r>
            <a:r>
              <a:rPr lang="es-CO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CO" dirty="0"/>
              <a:t>www.primaveraalegre.com/programar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931170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1711</TotalTime>
  <Words>362</Words>
  <Application>Microsoft Office PowerPoint</Application>
  <PresentationFormat>Personalizado</PresentationFormat>
  <Paragraphs>45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Arial Rounded MT Bold</vt:lpstr>
      <vt:lpstr>Calibri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FUA-CRAI</dc:creator>
  <cp:lastModifiedBy>SALA 704</cp:lastModifiedBy>
  <cp:revision>37</cp:revision>
  <dcterms:created xsi:type="dcterms:W3CDTF">2023-07-26T13:56:00Z</dcterms:created>
  <dcterms:modified xsi:type="dcterms:W3CDTF">2024-05-15T16:03:53Z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8A08CF194D3D49FB82E79DA9A3620EDF</vt:lpwstr>
  </property>
  <property fmtid="{D5CDD505-2E9C-101B-9397-08002B2CF9AE}" pid="3" name="KSOProductBuildVer">
    <vt:lpwstr>1033-11.2.0.11537</vt:lpwstr>
  </property>
</Properties>
</file>