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3" r:id="rId1"/>
  </p:sldMasterIdLst>
  <p:notesMasterIdLst>
    <p:notesMasterId r:id="rId4"/>
  </p:notesMasterIdLst>
  <p:sldIdLst>
    <p:sldId id="259" r:id="rId2"/>
    <p:sldId id="272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ikkE9PH6iSigOObulCGY8rApcW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FFD5F7"/>
    <a:srgbClr val="FDF4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0" d="100"/>
          <a:sy n="110" d="100"/>
        </p:scale>
        <p:origin x="-348" y="-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3" Type="http://schemas.openxmlformats.org/officeDocument/2006/relationships/tableStyles" Target="tableStyles.xml"/><Relationship Id="rId19" Type="http://customschemas.google.com/relationships/presentationmetadata" Target="metadata"/><Relationship Id="rId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3495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84558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7196" y="-12419"/>
            <a:ext cx="7795619" cy="10083238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1006" y="3526650"/>
            <a:ext cx="4952711" cy="2414576"/>
          </a:xfrm>
        </p:spPr>
        <p:txBody>
          <a:bodyPr anchor="b">
            <a:noAutofit/>
          </a:bodyPr>
          <a:lstStyle>
            <a:lvl1pPr algn="r">
              <a:defRPr sz="459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006" y="5941224"/>
            <a:ext cx="4952711" cy="1608785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306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7" cy="49919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60" y="6556586"/>
            <a:ext cx="5395557" cy="2304078"/>
          </a:xfrm>
        </p:spPr>
        <p:txBody>
          <a:bodyPr anchor="ctr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155588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652" y="894080"/>
            <a:ext cx="5161355" cy="44331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35913" y="5327227"/>
            <a:ext cx="4606833" cy="5588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3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556586"/>
            <a:ext cx="5395558" cy="2304078"/>
          </a:xfrm>
        </p:spPr>
        <p:txBody>
          <a:bodyPr anchor="ctr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410305" y="1159221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35545" y="4233616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203425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2833582"/>
            <a:ext cx="5395558" cy="3806675"/>
          </a:xfrm>
        </p:spPr>
        <p:txBody>
          <a:bodyPr anchor="b">
            <a:normAutofit/>
          </a:bodyPr>
          <a:lstStyle>
            <a:lvl1pPr algn="l">
              <a:defRPr sz="374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064369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652" y="894080"/>
            <a:ext cx="5161355" cy="44331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8157" y="5886027"/>
            <a:ext cx="5395559" cy="75423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  <p:sp>
        <p:nvSpPr>
          <p:cNvPr id="24" name="TextBox 23"/>
          <p:cNvSpPr txBox="1"/>
          <p:nvPr/>
        </p:nvSpPr>
        <p:spPr>
          <a:xfrm>
            <a:off x="410305" y="1159221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735545" y="4233616"/>
            <a:ext cx="388721" cy="857671"/>
          </a:xfrm>
          <a:prstGeom prst="rect">
            <a:avLst/>
          </a:prstGeom>
        </p:spPr>
        <p:txBody>
          <a:bodyPr vert="horz" lIns="77724" tIns="38862" rIns="77724" bIns="38862" rtlCol="0" anchor="ctr">
            <a:noAutofit/>
          </a:bodyPr>
          <a:lstStyle/>
          <a:p>
            <a:pPr lvl="0"/>
            <a:r>
              <a:rPr lang="en-US" sz="68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316824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471" y="894080"/>
            <a:ext cx="5390245" cy="4433147"/>
          </a:xfrm>
        </p:spPr>
        <p:txBody>
          <a:bodyPr anchor="ctr">
            <a:normAutofit/>
          </a:bodyPr>
          <a:lstStyle>
            <a:lvl1pPr algn="l">
              <a:defRPr sz="374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8157" y="5886027"/>
            <a:ext cx="5395559" cy="75423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040">
                <a:solidFill>
                  <a:schemeClr val="accent1"/>
                </a:solidFill>
              </a:defRPr>
            </a:lvl1pPr>
            <a:lvl2pPr marL="388620" indent="0">
              <a:buFontTx/>
              <a:buNone/>
              <a:defRPr/>
            </a:lvl2pPr>
            <a:lvl3pPr marL="777240" indent="0">
              <a:buFontTx/>
              <a:buNone/>
              <a:defRPr/>
            </a:lvl3pPr>
            <a:lvl4pPr marL="1165860" indent="0">
              <a:buFontTx/>
              <a:buNone/>
              <a:defRPr/>
            </a:lvl4pPr>
            <a:lvl5pPr marL="155448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2220407"/>
          </a:xfrm>
        </p:spPr>
        <p:txBody>
          <a:bodyPr anchor="t">
            <a:normAutofit/>
          </a:bodyPr>
          <a:lstStyle>
            <a:lvl1pPr marL="0" indent="0" algn="l">
              <a:buNone/>
              <a:defRPr sz="153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8946375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249877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80715" y="894081"/>
            <a:ext cx="831990" cy="7702128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8159" y="894081"/>
            <a:ext cx="4415772" cy="770212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548453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06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644857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3961274"/>
            <a:ext cx="5395558" cy="2678985"/>
          </a:xfrm>
        </p:spPr>
        <p:txBody>
          <a:bodyPr anchor="b"/>
          <a:lstStyle>
            <a:lvl1pPr algn="l">
              <a:defRPr sz="3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6640257"/>
            <a:ext cx="5395558" cy="1261920"/>
          </a:xfrm>
        </p:spPr>
        <p:txBody>
          <a:bodyPr anchor="t"/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8862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7522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7" cy="193717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8160" y="3168864"/>
            <a:ext cx="2624893" cy="5691799"/>
          </a:xfrm>
        </p:spPr>
        <p:txBody>
          <a:bodyPr>
            <a:normAutofit/>
          </a:bodyPr>
          <a:lstStyle>
            <a:lvl1pPr>
              <a:defRPr sz="1530"/>
            </a:lvl1pPr>
            <a:lvl2pPr>
              <a:defRPr sz="1360"/>
            </a:lvl2pPr>
            <a:lvl3pPr>
              <a:defRPr sz="1190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8823" y="3168866"/>
            <a:ext cx="2624894" cy="5691800"/>
          </a:xfrm>
        </p:spPr>
        <p:txBody>
          <a:bodyPr>
            <a:normAutofit/>
          </a:bodyPr>
          <a:lstStyle>
            <a:lvl1pPr>
              <a:defRPr sz="1530"/>
            </a:lvl1pPr>
            <a:lvl2pPr>
              <a:defRPr sz="1360"/>
            </a:lvl2pPr>
            <a:lvl3pPr>
              <a:defRPr sz="1190"/>
            </a:lvl3pPr>
            <a:lvl4pPr>
              <a:defRPr sz="1020"/>
            </a:lvl4pPr>
            <a:lvl5pPr>
              <a:defRPr sz="1020"/>
            </a:lvl5pPr>
            <a:lvl6pPr>
              <a:defRPr sz="1020"/>
            </a:lvl6pPr>
            <a:lvl7pPr>
              <a:defRPr sz="1020"/>
            </a:lvl7pPr>
            <a:lvl8pPr>
              <a:defRPr sz="1020"/>
            </a:lvl8pPr>
            <a:lvl9pPr>
              <a:defRPr sz="102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205329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6" cy="1937173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3169442"/>
            <a:ext cx="2627071" cy="845184"/>
          </a:xfrm>
        </p:spPr>
        <p:txBody>
          <a:bodyPr anchor="b">
            <a:noAutofit/>
          </a:bodyPr>
          <a:lstStyle>
            <a:lvl1pPr marL="0" indent="0">
              <a:buNone/>
              <a:defRPr sz="2040" b="0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59" y="4014628"/>
            <a:ext cx="2627071" cy="4846038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6644" y="3169442"/>
            <a:ext cx="2627071" cy="845184"/>
          </a:xfrm>
        </p:spPr>
        <p:txBody>
          <a:bodyPr anchor="b">
            <a:noAutofit/>
          </a:bodyPr>
          <a:lstStyle>
            <a:lvl1pPr marL="0" indent="0">
              <a:buNone/>
              <a:defRPr sz="2040" b="0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6644" y="4014628"/>
            <a:ext cx="2627071" cy="4846038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72309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894080"/>
            <a:ext cx="5395557" cy="193717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82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22933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2197953"/>
            <a:ext cx="2371655" cy="1875083"/>
          </a:xfrm>
        </p:spPr>
        <p:txBody>
          <a:bodyPr anchor="b">
            <a:normAutofit/>
          </a:bodyPr>
          <a:lstStyle>
            <a:lvl1pPr>
              <a:defRPr sz="17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5584" y="755224"/>
            <a:ext cx="2878131" cy="8105441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59" y="4073035"/>
            <a:ext cx="2371655" cy="3790525"/>
          </a:xfrm>
        </p:spPr>
        <p:txBody>
          <a:bodyPr>
            <a:normAutofit/>
          </a:bodyPr>
          <a:lstStyle>
            <a:lvl1pPr marL="0" indent="0">
              <a:buNone/>
              <a:defRPr sz="119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0371494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59" y="7040880"/>
            <a:ext cx="5395557" cy="831216"/>
          </a:xfrm>
        </p:spPr>
        <p:txBody>
          <a:bodyPr anchor="b">
            <a:normAutofit/>
          </a:bodyPr>
          <a:lstStyle>
            <a:lvl1pPr algn="l">
              <a:defRPr sz="204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159" y="894080"/>
            <a:ext cx="5395557" cy="5640386"/>
          </a:xfrm>
        </p:spPr>
        <p:txBody>
          <a:bodyPr anchor="t">
            <a:normAutofit/>
          </a:bodyPr>
          <a:lstStyle>
            <a:lvl1pPr marL="0" indent="0" algn="ctr">
              <a:buNone/>
              <a:defRPr sz="1360"/>
            </a:lvl1pPr>
            <a:lvl2pPr marL="388620" indent="0">
              <a:buNone/>
              <a:defRPr sz="1360"/>
            </a:lvl2pPr>
            <a:lvl3pPr marL="777240" indent="0">
              <a:buNone/>
              <a:defRPr sz="1360"/>
            </a:lvl3pPr>
            <a:lvl4pPr marL="1165860" indent="0">
              <a:buNone/>
              <a:defRPr sz="1360"/>
            </a:lvl4pPr>
            <a:lvl5pPr marL="1554480" indent="0">
              <a:buNone/>
              <a:defRPr sz="1360"/>
            </a:lvl5pPr>
            <a:lvl6pPr marL="1943100" indent="0">
              <a:buNone/>
              <a:defRPr sz="1360"/>
            </a:lvl6pPr>
            <a:lvl7pPr marL="2331720" indent="0">
              <a:buNone/>
              <a:defRPr sz="1360"/>
            </a:lvl7pPr>
            <a:lvl8pPr marL="2720340" indent="0">
              <a:buNone/>
              <a:defRPr sz="1360"/>
            </a:lvl8pPr>
            <a:lvl9pPr marL="3108960" indent="0">
              <a:buNone/>
              <a:defRPr sz="136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59" y="7872096"/>
            <a:ext cx="5395557" cy="988569"/>
          </a:xfrm>
        </p:spPr>
        <p:txBody>
          <a:bodyPr>
            <a:normAutofit/>
          </a:bodyPr>
          <a:lstStyle>
            <a:lvl1pPr marL="0" indent="0">
              <a:buNone/>
              <a:defRPr sz="1020"/>
            </a:lvl1pPr>
            <a:lvl2pPr marL="388620" indent="0">
              <a:buNone/>
              <a:defRPr sz="1020"/>
            </a:lvl2pPr>
            <a:lvl3pPr marL="777240" indent="0">
              <a:buNone/>
              <a:defRPr sz="850"/>
            </a:lvl3pPr>
            <a:lvl4pPr marL="1165860" indent="0">
              <a:buNone/>
              <a:defRPr sz="765"/>
            </a:lvl4pPr>
            <a:lvl5pPr marL="1554480" indent="0">
              <a:buNone/>
              <a:defRPr sz="765"/>
            </a:lvl5pPr>
            <a:lvl6pPr marL="1943100" indent="0">
              <a:buNone/>
              <a:defRPr sz="765"/>
            </a:lvl6pPr>
            <a:lvl7pPr marL="2331720" indent="0">
              <a:buNone/>
              <a:defRPr sz="765"/>
            </a:lvl7pPr>
            <a:lvl8pPr marL="2720340" indent="0">
              <a:buNone/>
              <a:defRPr sz="765"/>
            </a:lvl8pPr>
            <a:lvl9pPr marL="3108960" indent="0">
              <a:buNone/>
              <a:defRPr sz="765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637078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7196" y="-12419"/>
            <a:ext cx="7795619" cy="10083238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8160" y="894080"/>
            <a:ext cx="5395556" cy="19371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159" y="3168866"/>
            <a:ext cx="5395557" cy="569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94469" y="8860666"/>
            <a:ext cx="58151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8160" y="8860666"/>
            <a:ext cx="392952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77975" y="8860666"/>
            <a:ext cx="43574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accent1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5174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hf sldNum="0" hdr="0" ftr="0" dt="0"/>
  <p:txStyles>
    <p:titleStyle>
      <a:lvl1pPr algn="l" defTabSz="388620" rtl="0" eaLnBrk="1" latinLnBrk="0" hangingPunct="1">
        <a:spcBef>
          <a:spcPct val="0"/>
        </a:spcBef>
        <a:buNone/>
        <a:defRPr sz="306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91465" indent="-291465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3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1508" indent="-242888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7155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19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36017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74879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13741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52603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1465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03270" indent="-194310" algn="l" defTabSz="388620" rtl="0" eaLnBrk="1" latinLnBrk="0" hangingPunct="1">
        <a:spcBef>
          <a:spcPts val="8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38862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>
            <a:extLst>
              <a:ext uri="{FF2B5EF4-FFF2-40B4-BE49-F238E27FC236}">
                <a16:creationId xmlns:a16="http://schemas.microsoft.com/office/drawing/2014/main" id="{BF341A0A-F15A-4FA9-72C6-BB488B6CEE0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217777" y="4461058"/>
            <a:ext cx="1485249" cy="760591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8BC4B077-1E03-C367-22C0-6E3D3576B40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399893" y="3034030"/>
            <a:ext cx="1491237" cy="760591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2B885395-B9EE-E8DF-6C76-A0908FD1620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263049" y="1624538"/>
            <a:ext cx="1479260" cy="76059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5" name="CuadroTexto 14">
            <a:extLst>
              <a:ext uri="{FF2B5EF4-FFF2-40B4-BE49-F238E27FC236}">
                <a16:creationId xmlns:a16="http://schemas.microsoft.com/office/drawing/2014/main" id="{BF3556CF-6CBB-DA49-CD42-C7F88E6AEA2F}"/>
              </a:ext>
            </a:extLst>
          </p:cNvPr>
          <p:cNvSpPr txBox="1"/>
          <p:nvPr/>
        </p:nvSpPr>
        <p:spPr>
          <a:xfrm>
            <a:off x="1774214" y="1808826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Enunciado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6CFAE6D-FBDB-43D1-5308-2D85212A687F}"/>
              </a:ext>
            </a:extLst>
          </p:cNvPr>
          <p:cNvSpPr txBox="1"/>
          <p:nvPr/>
        </p:nvSpPr>
        <p:spPr>
          <a:xfrm>
            <a:off x="4891129" y="1665694"/>
            <a:ext cx="24369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1200" dirty="0"/>
              <a:t>Genera un programa que permita realizar la intersección, unión o diferencia entre los conjunto a,b y c.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A680960-910F-E222-0B51-C7E58D87FC16}"/>
              </a:ext>
            </a:extLst>
          </p:cNvPr>
          <p:cNvSpPr txBox="1"/>
          <p:nvPr/>
        </p:nvSpPr>
        <p:spPr>
          <a:xfrm>
            <a:off x="5089235" y="3207959"/>
            <a:ext cx="19351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Conjunto a, b, c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2FB1BB1-B194-6613-7200-99F35C98AD1D}"/>
              </a:ext>
            </a:extLst>
          </p:cNvPr>
          <p:cNvSpPr txBox="1"/>
          <p:nvPr/>
        </p:nvSpPr>
        <p:spPr>
          <a:xfrm>
            <a:off x="4742309" y="4677884"/>
            <a:ext cx="986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Código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012CE2A5-3F61-A674-6480-83B488C3D98D}"/>
              </a:ext>
            </a:extLst>
          </p:cNvPr>
          <p:cNvCxnSpPr/>
          <p:nvPr/>
        </p:nvCxnSpPr>
        <p:spPr>
          <a:xfrm>
            <a:off x="4070919" y="2385129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B9BDCA39-1923-42D0-33FD-71D403706C42}"/>
              </a:ext>
            </a:extLst>
          </p:cNvPr>
          <p:cNvCxnSpPr/>
          <p:nvPr/>
        </p:nvCxnSpPr>
        <p:spPr>
          <a:xfrm>
            <a:off x="4059543" y="3806773"/>
            <a:ext cx="0" cy="648901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414668" y="5712520"/>
            <a:ext cx="7028120" cy="3973739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726276" y="5755074"/>
            <a:ext cx="683847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dirty="0">
                <a:solidFill>
                  <a:srgbClr val="993366"/>
                </a:solidFill>
              </a:rPr>
              <a:t>&lt;</a:t>
            </a:r>
            <a:r>
              <a:rPr lang="es-MX" sz="1400" dirty="0" err="1">
                <a:solidFill>
                  <a:srgbClr val="993366"/>
                </a:solidFill>
              </a:rPr>
              <a:t>body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endParaRPr lang="es-MX" sz="1400" dirty="0"/>
          </a:p>
          <a:p>
            <a:r>
              <a:rPr lang="es-MX" sz="1400" dirty="0">
                <a:solidFill>
                  <a:srgbClr val="993366"/>
                </a:solidFill>
              </a:rPr>
              <a:t>&lt;</a:t>
            </a:r>
            <a:r>
              <a:rPr lang="es-MX" sz="1400" dirty="0" err="1">
                <a:solidFill>
                  <a:srgbClr val="993366"/>
                </a:solidFill>
              </a:rPr>
              <a:t>form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r>
              <a:rPr lang="es-MX" sz="1400" dirty="0"/>
              <a:t>        </a:t>
            </a:r>
            <a:r>
              <a:rPr lang="es-MX" sz="1400" dirty="0">
                <a:solidFill>
                  <a:srgbClr val="993366"/>
                </a:solidFill>
              </a:rPr>
              <a:t>&lt;p&gt;</a:t>
            </a:r>
            <a:r>
              <a:rPr lang="es-MX" sz="1400" dirty="0"/>
              <a:t>Ingrese el primer conjunto (separando los elementos por comas):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    &lt;input </a:t>
            </a:r>
            <a:r>
              <a:rPr lang="es-MX" sz="1400" dirty="0" err="1">
                <a:solidFill>
                  <a:srgbClr val="FFC000"/>
                </a:solidFill>
              </a:rPr>
              <a:t>type</a:t>
            </a:r>
            <a:r>
              <a:rPr lang="es-MX" sz="1400" dirty="0">
                <a:solidFill>
                  <a:schemeClr val="bg2">
                    <a:lumMod val="75000"/>
                  </a:schemeClr>
                </a:solidFill>
              </a:rPr>
              <a:t>= </a:t>
            </a:r>
            <a:r>
              <a:rPr lang="es-MX" sz="1400" dirty="0">
                <a:solidFill>
                  <a:srgbClr val="0070C0"/>
                </a:solidFill>
              </a:rPr>
              <a:t>"</a:t>
            </a:r>
            <a:r>
              <a:rPr lang="es-MX" sz="1400" dirty="0" err="1">
                <a:solidFill>
                  <a:srgbClr val="0070C0"/>
                </a:solidFill>
              </a:rPr>
              <a:t>text</a:t>
            </a:r>
            <a:r>
              <a:rPr lang="es-MX" sz="1400" dirty="0">
                <a:solidFill>
                  <a:srgbClr val="0070C0"/>
                </a:solidFill>
              </a:rPr>
              <a:t>" </a:t>
            </a:r>
            <a:r>
              <a:rPr lang="es-MX" sz="1400" dirty="0">
                <a:solidFill>
                  <a:srgbClr val="FFC000"/>
                </a:solidFill>
              </a:rPr>
              <a:t>id</a:t>
            </a:r>
            <a:r>
              <a:rPr lang="es-MX" sz="1400" dirty="0">
                <a:solidFill>
                  <a:schemeClr val="bg2">
                    <a:lumMod val="75000"/>
                  </a:schemeClr>
                </a:solidFill>
              </a:rPr>
              <a:t> =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0070C0"/>
                </a:solidFill>
              </a:rPr>
              <a:t>"conjunto1"</a:t>
            </a:r>
            <a:r>
              <a:rPr lang="es-MX" sz="1400" dirty="0">
                <a:solidFill>
                  <a:srgbClr val="993366"/>
                </a:solidFill>
              </a:rPr>
              <a:t>&gt;&lt;/p&gt;</a:t>
            </a:r>
          </a:p>
          <a:p>
            <a:r>
              <a:rPr lang="es-MX" sz="1400" dirty="0"/>
              <a:t>        </a:t>
            </a:r>
            <a:r>
              <a:rPr lang="es-MX" sz="1400" dirty="0">
                <a:solidFill>
                  <a:srgbClr val="993366"/>
                </a:solidFill>
              </a:rPr>
              <a:t>&lt;p&gt;</a:t>
            </a:r>
            <a:r>
              <a:rPr lang="es-MX" sz="1400" dirty="0"/>
              <a:t>Ingrese el segundo conjunto (separando los elementos por comas):</a:t>
            </a:r>
          </a:p>
          <a:p>
            <a:r>
              <a:rPr lang="es-MX" sz="1400" dirty="0"/>
              <a:t>            </a:t>
            </a:r>
            <a:r>
              <a:rPr lang="es-MX" sz="1400" dirty="0">
                <a:solidFill>
                  <a:srgbClr val="993366"/>
                </a:solidFill>
              </a:rPr>
              <a:t>&lt;input </a:t>
            </a:r>
            <a:r>
              <a:rPr lang="es-MX" sz="1400" dirty="0" err="1">
                <a:solidFill>
                  <a:srgbClr val="FFC000"/>
                </a:solidFill>
              </a:rPr>
              <a:t>type</a:t>
            </a:r>
            <a:r>
              <a:rPr lang="es-MX" sz="1400" dirty="0">
                <a:solidFill>
                  <a:schemeClr val="bg2">
                    <a:lumMod val="75000"/>
                  </a:schemeClr>
                </a:solidFill>
              </a:rPr>
              <a:t>= </a:t>
            </a:r>
            <a:r>
              <a:rPr lang="es-MX" sz="1400" dirty="0">
                <a:solidFill>
                  <a:srgbClr val="0070C0"/>
                </a:solidFill>
              </a:rPr>
              <a:t>"</a:t>
            </a:r>
            <a:r>
              <a:rPr lang="es-MX" sz="1400" dirty="0" err="1">
                <a:solidFill>
                  <a:srgbClr val="0070C0"/>
                </a:solidFill>
              </a:rPr>
              <a:t>text</a:t>
            </a:r>
            <a:r>
              <a:rPr lang="es-MX" sz="1400" dirty="0">
                <a:solidFill>
                  <a:srgbClr val="0070C0"/>
                </a:solidFill>
              </a:rPr>
              <a:t>" </a:t>
            </a:r>
            <a:r>
              <a:rPr lang="es-MX" sz="1400" dirty="0">
                <a:solidFill>
                  <a:srgbClr val="FFC000"/>
                </a:solidFill>
              </a:rPr>
              <a:t>id</a:t>
            </a:r>
            <a:r>
              <a:rPr lang="es-MX" sz="1400" dirty="0">
                <a:solidFill>
                  <a:schemeClr val="bg2">
                    <a:lumMod val="75000"/>
                  </a:schemeClr>
                </a:solidFill>
              </a:rPr>
              <a:t> = </a:t>
            </a:r>
            <a:r>
              <a:rPr lang="es-MX" sz="1400" dirty="0">
                <a:solidFill>
                  <a:srgbClr val="0070C0"/>
                </a:solidFill>
              </a:rPr>
              <a:t>"conjunto2"</a:t>
            </a:r>
            <a:r>
              <a:rPr lang="es-MX" sz="1400" dirty="0">
                <a:solidFill>
                  <a:srgbClr val="993366"/>
                </a:solidFill>
              </a:rPr>
              <a:t>&gt;&lt;/p&gt;</a:t>
            </a:r>
          </a:p>
          <a:p>
            <a:r>
              <a:rPr lang="es-MX" sz="1400" dirty="0"/>
              <a:t>        </a:t>
            </a:r>
            <a:r>
              <a:rPr lang="es-MX" sz="1400" dirty="0">
                <a:solidFill>
                  <a:srgbClr val="993366"/>
                </a:solidFill>
              </a:rPr>
              <a:t>&lt;p&gt;</a:t>
            </a:r>
            <a:r>
              <a:rPr lang="es-MX" sz="1400" dirty="0"/>
              <a:t>Seleccione la operación:</a:t>
            </a:r>
          </a:p>
          <a:p>
            <a:r>
              <a:rPr lang="es-MX" sz="1400" dirty="0"/>
              <a:t>            </a:t>
            </a:r>
            <a:r>
              <a:rPr lang="es-MX" sz="1400" dirty="0">
                <a:solidFill>
                  <a:srgbClr val="993366"/>
                </a:solidFill>
              </a:rPr>
              <a:t>&lt;</a:t>
            </a:r>
            <a:r>
              <a:rPr lang="es-MX" sz="1400" dirty="0" err="1">
                <a:solidFill>
                  <a:srgbClr val="993366"/>
                </a:solidFill>
              </a:rPr>
              <a:t>select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FFC000"/>
                </a:solidFill>
              </a:rPr>
              <a:t>id</a:t>
            </a:r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=</a:t>
            </a:r>
            <a:r>
              <a:rPr lang="es-MX" sz="1400" dirty="0">
                <a:solidFill>
                  <a:srgbClr val="0070C0"/>
                </a:solidFill>
              </a:rPr>
              <a:t>"</a:t>
            </a:r>
            <a:r>
              <a:rPr lang="es-MX" sz="1400" dirty="0" err="1">
                <a:solidFill>
                  <a:srgbClr val="0070C0"/>
                </a:solidFill>
              </a:rPr>
              <a:t>operacion</a:t>
            </a:r>
            <a:r>
              <a:rPr lang="es-MX" sz="1400" dirty="0">
                <a:solidFill>
                  <a:srgbClr val="0070C0"/>
                </a:solidFill>
              </a:rPr>
              <a:t>"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        &lt;</a:t>
            </a:r>
            <a:r>
              <a:rPr lang="es-MX" sz="1400" dirty="0" err="1">
                <a:solidFill>
                  <a:srgbClr val="993366"/>
                </a:solidFill>
              </a:rPr>
              <a:t>option</a:t>
            </a:r>
            <a:r>
              <a:rPr lang="es-MX" sz="1400" dirty="0">
                <a:solidFill>
                  <a:srgbClr val="993366"/>
                </a:solidFill>
              </a:rPr>
              <a:t> </a:t>
            </a:r>
            <a:r>
              <a:rPr lang="es-MX" sz="1400" dirty="0" err="1">
                <a:solidFill>
                  <a:srgbClr val="FFC000"/>
                </a:solidFill>
              </a:rPr>
              <a:t>value</a:t>
            </a:r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= </a:t>
            </a:r>
            <a:r>
              <a:rPr lang="es-MX" sz="1400" dirty="0">
                <a:solidFill>
                  <a:srgbClr val="0070C0"/>
                </a:solidFill>
              </a:rPr>
              <a:t>"</a:t>
            </a:r>
            <a:r>
              <a:rPr lang="es-MX" sz="1400" dirty="0" err="1">
                <a:solidFill>
                  <a:srgbClr val="0070C0"/>
                </a:solidFill>
              </a:rPr>
              <a:t>union</a:t>
            </a:r>
            <a:r>
              <a:rPr lang="es-MX" sz="1400" dirty="0">
                <a:solidFill>
                  <a:srgbClr val="0070C0"/>
                </a:solidFill>
              </a:rPr>
              <a:t>"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  <a:r>
              <a:rPr lang="es-MX" sz="1400" dirty="0"/>
              <a:t>Unión</a:t>
            </a:r>
            <a:r>
              <a:rPr lang="es-MX" sz="1400" dirty="0">
                <a:solidFill>
                  <a:srgbClr val="993366"/>
                </a:solidFill>
              </a:rPr>
              <a:t>&lt;/</a:t>
            </a:r>
            <a:r>
              <a:rPr lang="es-MX" sz="1400" dirty="0" err="1">
                <a:solidFill>
                  <a:srgbClr val="993366"/>
                </a:solidFill>
              </a:rPr>
              <a:t>option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        &lt;</a:t>
            </a:r>
            <a:r>
              <a:rPr lang="es-MX" sz="1400" dirty="0" err="1">
                <a:solidFill>
                  <a:srgbClr val="993366"/>
                </a:solidFill>
              </a:rPr>
              <a:t>option</a:t>
            </a:r>
            <a:r>
              <a:rPr lang="es-MX" sz="1400" dirty="0">
                <a:solidFill>
                  <a:srgbClr val="993366"/>
                </a:solidFill>
              </a:rPr>
              <a:t> </a:t>
            </a:r>
            <a:r>
              <a:rPr lang="es-MX" sz="1400" dirty="0" err="1">
                <a:solidFill>
                  <a:srgbClr val="FFC000"/>
                </a:solidFill>
              </a:rPr>
              <a:t>value</a:t>
            </a:r>
            <a:r>
              <a:rPr lang="es-MX" sz="1400" dirty="0">
                <a:solidFill>
                  <a:srgbClr val="FFC000"/>
                </a:solidFill>
              </a:rPr>
              <a:t> </a:t>
            </a:r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= </a:t>
            </a:r>
            <a:r>
              <a:rPr lang="es-MX" sz="1400" dirty="0">
                <a:solidFill>
                  <a:srgbClr val="0070C0"/>
                </a:solidFill>
              </a:rPr>
              <a:t>"intersección" 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  <a:r>
              <a:rPr lang="es-MX" sz="1400" dirty="0"/>
              <a:t>Intersección</a:t>
            </a:r>
            <a:r>
              <a:rPr lang="es-MX" sz="1400" dirty="0">
                <a:solidFill>
                  <a:srgbClr val="993366"/>
                </a:solidFill>
              </a:rPr>
              <a:t>&lt;/</a:t>
            </a:r>
            <a:r>
              <a:rPr lang="es-MX" sz="1400" dirty="0" err="1">
                <a:solidFill>
                  <a:srgbClr val="993366"/>
                </a:solidFill>
              </a:rPr>
              <a:t>option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        &lt;</a:t>
            </a:r>
            <a:r>
              <a:rPr lang="es-MX" sz="1400" dirty="0" err="1">
                <a:solidFill>
                  <a:srgbClr val="993366"/>
                </a:solidFill>
              </a:rPr>
              <a:t>option</a:t>
            </a:r>
            <a:r>
              <a:rPr lang="es-MX" sz="1400" dirty="0">
                <a:solidFill>
                  <a:srgbClr val="993366"/>
                </a:solidFill>
              </a:rPr>
              <a:t> </a:t>
            </a:r>
            <a:r>
              <a:rPr lang="es-MX" sz="1400" dirty="0" err="1">
                <a:solidFill>
                  <a:srgbClr val="FFC000"/>
                </a:solidFill>
              </a:rPr>
              <a:t>value</a:t>
            </a:r>
            <a:r>
              <a:rPr lang="es-MX" sz="1400" dirty="0">
                <a:solidFill>
                  <a:srgbClr val="FFC000"/>
                </a:solidFill>
              </a:rPr>
              <a:t> </a:t>
            </a:r>
            <a:r>
              <a:rPr lang="es-MX" sz="1400" dirty="0">
                <a:solidFill>
                  <a:schemeClr val="bg2">
                    <a:lumMod val="90000"/>
                  </a:schemeClr>
                </a:solidFill>
              </a:rPr>
              <a:t>= </a:t>
            </a:r>
            <a:r>
              <a:rPr lang="es-MX" sz="1400" dirty="0">
                <a:solidFill>
                  <a:srgbClr val="0070C0"/>
                </a:solidFill>
              </a:rPr>
              <a:t>"diferencia"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  <a:r>
              <a:rPr lang="es-MX" sz="1400" dirty="0"/>
              <a:t>Diferencia</a:t>
            </a:r>
            <a:r>
              <a:rPr lang="es-MX" sz="1400" dirty="0">
                <a:solidFill>
                  <a:srgbClr val="993366"/>
                </a:solidFill>
              </a:rPr>
              <a:t>&lt;/</a:t>
            </a:r>
            <a:r>
              <a:rPr lang="es-MX" sz="1400" dirty="0" err="1">
                <a:solidFill>
                  <a:srgbClr val="993366"/>
                </a:solidFill>
              </a:rPr>
              <a:t>option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    &lt;/</a:t>
            </a:r>
            <a:r>
              <a:rPr lang="es-MX" sz="1400" dirty="0" err="1">
                <a:solidFill>
                  <a:srgbClr val="993366"/>
                </a:solidFill>
              </a:rPr>
              <a:t>select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&lt;/p&gt;</a:t>
            </a:r>
          </a:p>
          <a:p>
            <a:r>
              <a:rPr lang="es-MX" sz="1400" dirty="0">
                <a:solidFill>
                  <a:srgbClr val="993366"/>
                </a:solidFill>
              </a:rPr>
              <a:t>        &lt;p&gt;&lt;input </a:t>
            </a:r>
            <a:r>
              <a:rPr lang="es-MX" sz="1400" dirty="0" err="1">
                <a:solidFill>
                  <a:srgbClr val="FFC000"/>
                </a:solidFill>
              </a:rPr>
              <a:t>type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 </a:t>
            </a:r>
            <a:r>
              <a:rPr lang="es-MX" sz="1400" dirty="0">
                <a:solidFill>
                  <a:schemeClr val="accent2"/>
                </a:solidFill>
              </a:rPr>
              <a:t>"</a:t>
            </a:r>
            <a:r>
              <a:rPr lang="es-MX" sz="1400" dirty="0" err="1">
                <a:solidFill>
                  <a:schemeClr val="accent2"/>
                </a:solidFill>
              </a:rPr>
              <a:t>button</a:t>
            </a:r>
            <a:r>
              <a:rPr lang="es-MX" sz="1400" dirty="0">
                <a:solidFill>
                  <a:schemeClr val="accent2"/>
                </a:solidFill>
              </a:rPr>
              <a:t>" </a:t>
            </a:r>
            <a:r>
              <a:rPr lang="es-MX" sz="1400" dirty="0" err="1"/>
              <a:t>value</a:t>
            </a:r>
            <a:r>
              <a:rPr lang="es-MX" sz="1400" dirty="0"/>
              <a:t>=</a:t>
            </a:r>
            <a:r>
              <a:rPr lang="es-MX" sz="1400" dirty="0">
                <a:solidFill>
                  <a:schemeClr val="accent2"/>
                </a:solidFill>
              </a:rPr>
              <a:t>"</a:t>
            </a:r>
            <a:r>
              <a:rPr lang="es-MX" sz="1400" dirty="0" err="1">
                <a:solidFill>
                  <a:schemeClr val="accent2"/>
                </a:solidFill>
              </a:rPr>
              <a:t>Calcular"</a:t>
            </a:r>
            <a:r>
              <a:rPr lang="es-MX" sz="1400" dirty="0" err="1"/>
              <a:t>onClick</a:t>
            </a:r>
            <a:r>
              <a:rPr lang="es-MX" sz="1400" dirty="0"/>
              <a:t>=</a:t>
            </a:r>
            <a:r>
              <a:rPr lang="es-MX" sz="1400" dirty="0">
                <a:solidFill>
                  <a:schemeClr val="accent2"/>
                </a:solidFill>
              </a:rPr>
              <a:t>"</a:t>
            </a:r>
            <a:r>
              <a:rPr lang="es-MX" sz="1400" dirty="0" err="1">
                <a:solidFill>
                  <a:schemeClr val="accent2"/>
                </a:solidFill>
              </a:rPr>
              <a:t>calcularOperacion</a:t>
            </a:r>
            <a:r>
              <a:rPr lang="es-MX" sz="1400" dirty="0">
                <a:solidFill>
                  <a:schemeClr val="accent2"/>
                </a:solidFill>
              </a:rPr>
              <a:t>()“</a:t>
            </a:r>
            <a:r>
              <a:rPr lang="es-MX" sz="1400" dirty="0">
                <a:solidFill>
                  <a:srgbClr val="993366"/>
                </a:solidFill>
              </a:rPr>
              <a:t>&gt;&lt;</a:t>
            </a:r>
            <a:r>
              <a:rPr lang="es-MX" sz="1400" dirty="0"/>
              <a:t>/p&gt;</a:t>
            </a:r>
          </a:p>
          <a:p>
            <a:r>
              <a:rPr lang="es-MX" sz="1400" dirty="0"/>
              <a:t>    </a:t>
            </a:r>
            <a:r>
              <a:rPr lang="es-MX" sz="1400" dirty="0">
                <a:solidFill>
                  <a:srgbClr val="993366"/>
                </a:solidFill>
              </a:rPr>
              <a:t>&lt;/</a:t>
            </a:r>
            <a:r>
              <a:rPr lang="es-MX" sz="1400" dirty="0" err="1">
                <a:solidFill>
                  <a:srgbClr val="993366"/>
                </a:solidFill>
              </a:rPr>
              <a:t>form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9420" y="5280964"/>
            <a:ext cx="415361" cy="541370"/>
          </a:xfrm>
          <a:prstGeom prst="rect">
            <a:avLst/>
          </a:prstGeom>
        </p:spPr>
      </p:pic>
      <p:cxnSp>
        <p:nvCxnSpPr>
          <p:cNvPr id="71" name="Conector recto 70">
            <a:extLst>
              <a:ext uri="{FF2B5EF4-FFF2-40B4-BE49-F238E27FC236}">
                <a16:creationId xmlns:a16="http://schemas.microsoft.com/office/drawing/2014/main" id="{BAFD5E43-F3E3-E677-9BC6-00A4B62E8B73}"/>
              </a:ext>
            </a:extLst>
          </p:cNvPr>
          <p:cNvCxnSpPr>
            <a:cxnSpLocks/>
          </p:cNvCxnSpPr>
          <p:nvPr/>
        </p:nvCxnSpPr>
        <p:spPr>
          <a:xfrm>
            <a:off x="4048167" y="4268468"/>
            <a:ext cx="0" cy="1214379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CuadroTexto 3">
            <a:extLst>
              <a:ext uri="{FF2B5EF4-FFF2-40B4-BE49-F238E27FC236}">
                <a16:creationId xmlns:a16="http://schemas.microsoft.com/office/drawing/2014/main" id="{16547F0A-FDA6-F9C0-3F4F-37B4E36FCC10}"/>
              </a:ext>
            </a:extLst>
          </p:cNvPr>
          <p:cNvSpPr txBox="1"/>
          <p:nvPr/>
        </p:nvSpPr>
        <p:spPr>
          <a:xfrm>
            <a:off x="3318238" y="881577"/>
            <a:ext cx="12843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800" b="1" dirty="0">
                <a:latin typeface="Arial Rounded MT Bold" panose="020F0704030504030204" pitchFamily="34" charset="0"/>
              </a:rPr>
              <a:t>Ejemplo 1</a:t>
            </a:r>
            <a:endParaRPr lang="es-MX" sz="1800" b="1" dirty="0">
              <a:latin typeface="Arial Rounded MT Bold" panose="020F0704030504030204" pitchFamily="34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2E84C956-5007-4892-BF3E-AB1FE93BF652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8061" t="21534" r="21790" b="24330"/>
          <a:stretch/>
        </p:blipFill>
        <p:spPr>
          <a:xfrm>
            <a:off x="358376" y="2409803"/>
            <a:ext cx="2831675" cy="254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553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iagrama de flujo: proceso alternativo 69">
            <a:extLst>
              <a:ext uri="{FF2B5EF4-FFF2-40B4-BE49-F238E27FC236}">
                <a16:creationId xmlns:a16="http://schemas.microsoft.com/office/drawing/2014/main" id="{194581AE-739A-F308-0AFC-8F10498BABAF}"/>
              </a:ext>
            </a:extLst>
          </p:cNvPr>
          <p:cNvSpPr/>
          <p:nvPr/>
        </p:nvSpPr>
        <p:spPr>
          <a:xfrm>
            <a:off x="605108" y="880495"/>
            <a:ext cx="6943064" cy="6180473"/>
          </a:xfrm>
          <a:prstGeom prst="flowChartAlternateProcess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B4FBFF4F-B009-CE57-983F-76F984421689}"/>
              </a:ext>
            </a:extLst>
          </p:cNvPr>
          <p:cNvSpPr txBox="1"/>
          <p:nvPr/>
        </p:nvSpPr>
        <p:spPr>
          <a:xfrm>
            <a:off x="1088571" y="1016076"/>
            <a:ext cx="6683829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dirty="0">
                <a:solidFill>
                  <a:srgbClr val="993366"/>
                </a:solidFill>
              </a:rPr>
              <a:t>&lt;script&gt;</a:t>
            </a:r>
          </a:p>
          <a:p>
            <a:r>
              <a:rPr lang="es-MX" sz="1400" dirty="0"/>
              <a:t>        </a:t>
            </a:r>
            <a:r>
              <a:rPr lang="es-MX" sz="1400" dirty="0" err="1">
                <a:solidFill>
                  <a:srgbClr val="993366"/>
                </a:solidFill>
              </a:rPr>
              <a:t>function</a:t>
            </a:r>
            <a:r>
              <a:rPr lang="es-MX" sz="1400" dirty="0"/>
              <a:t> </a:t>
            </a:r>
            <a:r>
              <a:rPr lang="es-MX" sz="1400" dirty="0" err="1">
                <a:solidFill>
                  <a:srgbClr val="0070C0"/>
                </a:solidFill>
              </a:rPr>
              <a:t>calcularOperacion</a:t>
            </a:r>
            <a:r>
              <a:rPr lang="es-MX" sz="1400" dirty="0">
                <a:solidFill>
                  <a:srgbClr val="0070C0"/>
                </a:solidFill>
              </a:rPr>
              <a:t>() </a:t>
            </a:r>
            <a:r>
              <a:rPr lang="es-MX" sz="1400" dirty="0"/>
              <a:t>{</a:t>
            </a:r>
          </a:p>
          <a:p>
            <a:r>
              <a:rPr lang="es-MX" sz="1400" dirty="0"/>
              <a:t>            </a:t>
            </a:r>
            <a:r>
              <a:rPr lang="es-MX" sz="1400" dirty="0" err="1">
                <a:solidFill>
                  <a:srgbClr val="993366"/>
                </a:solidFill>
              </a:rPr>
              <a:t>let</a:t>
            </a:r>
            <a:r>
              <a:rPr lang="es-MX" sz="1400" dirty="0"/>
              <a:t> conjunto1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993366"/>
                </a:solidFill>
              </a:rPr>
              <a:t>new </a:t>
            </a:r>
            <a:r>
              <a:rPr lang="es-MX" sz="1400" dirty="0"/>
              <a:t>Set(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</a:rPr>
              <a:t>document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.getElementById</a:t>
            </a:r>
            <a:r>
              <a:rPr lang="es-MX" sz="1400" dirty="0"/>
              <a:t>(</a:t>
            </a:r>
            <a:r>
              <a:rPr lang="es-MX" sz="1400" dirty="0">
                <a:solidFill>
                  <a:schemeClr val="accent2"/>
                </a:solidFill>
              </a:rPr>
              <a:t>'conjunto1'</a:t>
            </a:r>
            <a:r>
              <a:rPr lang="es-MX" sz="1400" dirty="0"/>
              <a:t>).</a:t>
            </a:r>
            <a:r>
              <a:rPr lang="es-MX" sz="1400" dirty="0" err="1"/>
              <a:t>value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.split</a:t>
            </a:r>
            <a:r>
              <a:rPr lang="es-MX" sz="1400" dirty="0"/>
              <a:t>(</a:t>
            </a:r>
            <a:r>
              <a:rPr lang="es-MX" sz="1400" dirty="0">
                <a:solidFill>
                  <a:schemeClr val="accent2"/>
                </a:solidFill>
              </a:rPr>
              <a:t>','</a:t>
            </a:r>
            <a:r>
              <a:rPr lang="es-MX" sz="1400" dirty="0"/>
              <a:t>).</a:t>
            </a:r>
            <a:r>
              <a:rPr lang="es-MX" sz="1400" dirty="0" err="1"/>
              <a:t>map</a:t>
            </a:r>
            <a:r>
              <a:rPr lang="es-MX" sz="1400" dirty="0"/>
              <a:t>(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</a:rPr>
              <a:t>Number</a:t>
            </a:r>
            <a:r>
              <a:rPr lang="es-MX" sz="1400" dirty="0"/>
              <a:t>));</a:t>
            </a:r>
          </a:p>
          <a:p>
            <a:r>
              <a:rPr lang="es-MX" sz="1400" dirty="0"/>
              <a:t>            </a:t>
            </a:r>
            <a:r>
              <a:rPr lang="es-MX" sz="1400" dirty="0" err="1">
                <a:solidFill>
                  <a:srgbClr val="993366"/>
                </a:solidFill>
              </a:rPr>
              <a:t>let</a:t>
            </a:r>
            <a:r>
              <a:rPr lang="es-MX" sz="1400" dirty="0"/>
              <a:t> conjunto2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993366"/>
                </a:solidFill>
              </a:rPr>
              <a:t>new </a:t>
            </a:r>
            <a:r>
              <a:rPr lang="es-MX" sz="1400" dirty="0"/>
              <a:t>Set(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</a:rPr>
              <a:t>document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.getElementById</a:t>
            </a:r>
            <a:r>
              <a:rPr lang="es-MX" sz="1400" dirty="0"/>
              <a:t>(</a:t>
            </a:r>
            <a:r>
              <a:rPr lang="es-MX" sz="1400" dirty="0">
                <a:solidFill>
                  <a:schemeClr val="accent2"/>
                </a:solidFill>
              </a:rPr>
              <a:t>'conjunto1'</a:t>
            </a:r>
            <a:r>
              <a:rPr lang="es-MX" sz="1400" dirty="0"/>
              <a:t>).</a:t>
            </a:r>
            <a:r>
              <a:rPr lang="es-MX" sz="1400" dirty="0" err="1"/>
              <a:t>value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.split</a:t>
            </a:r>
            <a:r>
              <a:rPr lang="es-MX" sz="1400" dirty="0"/>
              <a:t>(</a:t>
            </a:r>
            <a:r>
              <a:rPr lang="es-MX" sz="1400" dirty="0">
                <a:solidFill>
                  <a:schemeClr val="accent2"/>
                </a:solidFill>
              </a:rPr>
              <a:t>','</a:t>
            </a:r>
            <a:r>
              <a:rPr lang="es-MX" sz="1400" dirty="0"/>
              <a:t>).</a:t>
            </a:r>
            <a:r>
              <a:rPr lang="es-MX" sz="1400" dirty="0" err="1"/>
              <a:t>map</a:t>
            </a:r>
            <a:r>
              <a:rPr lang="es-MX" sz="1400" dirty="0"/>
              <a:t>(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</a:rPr>
              <a:t>Number</a:t>
            </a:r>
            <a:r>
              <a:rPr lang="es-MX" sz="1400" dirty="0"/>
              <a:t>));</a:t>
            </a:r>
          </a:p>
          <a:p>
            <a:r>
              <a:rPr lang="es-MX" sz="1400" dirty="0"/>
              <a:t>            </a:t>
            </a:r>
            <a:r>
              <a:rPr lang="es-MX" sz="1400" dirty="0" err="1">
                <a:solidFill>
                  <a:srgbClr val="993366"/>
                </a:solidFill>
              </a:rPr>
              <a:t>let</a:t>
            </a:r>
            <a:r>
              <a:rPr lang="es-MX" sz="1400" dirty="0"/>
              <a:t> </a:t>
            </a:r>
            <a:r>
              <a:rPr lang="es-MX" sz="1400" dirty="0" err="1"/>
              <a:t>operacion</a:t>
            </a:r>
            <a:r>
              <a:rPr lang="es-MX" sz="1400" dirty="0"/>
              <a:t> = </a:t>
            </a:r>
            <a:r>
              <a:rPr lang="es-MX" sz="1400" dirty="0" err="1">
                <a:solidFill>
                  <a:schemeClr val="accent1">
                    <a:lumMod val="50000"/>
                  </a:schemeClr>
                </a:solidFill>
              </a:rPr>
              <a:t>document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.getElementById</a:t>
            </a:r>
            <a:r>
              <a:rPr lang="es-MX" sz="1400" dirty="0"/>
              <a:t>(</a:t>
            </a:r>
            <a:r>
              <a:rPr lang="es-MX" sz="1400" dirty="0">
                <a:solidFill>
                  <a:srgbClr val="0070C0"/>
                </a:solidFill>
              </a:rPr>
              <a:t>'</a:t>
            </a:r>
            <a:r>
              <a:rPr lang="es-MX" sz="1400" dirty="0" err="1">
                <a:solidFill>
                  <a:srgbClr val="0070C0"/>
                </a:solidFill>
              </a:rPr>
              <a:t>operacion</a:t>
            </a:r>
            <a:r>
              <a:rPr lang="es-MX" sz="1400" dirty="0">
                <a:solidFill>
                  <a:srgbClr val="0070C0"/>
                </a:solidFill>
              </a:rPr>
              <a:t>'</a:t>
            </a:r>
            <a:r>
              <a:rPr lang="es-MX" sz="1400" dirty="0"/>
              <a:t>).</a:t>
            </a:r>
            <a:r>
              <a:rPr lang="es-MX" sz="1400" dirty="0" err="1"/>
              <a:t>value</a:t>
            </a:r>
            <a:r>
              <a:rPr lang="es-MX" sz="1400" dirty="0"/>
              <a:t>;</a:t>
            </a:r>
          </a:p>
          <a:p>
            <a:endParaRPr lang="es-MX" sz="1400" dirty="0"/>
          </a:p>
          <a:p>
            <a:r>
              <a:rPr lang="es-MX" sz="1400" dirty="0"/>
              <a:t>            </a:t>
            </a:r>
            <a:r>
              <a:rPr lang="es-MX" sz="1400" dirty="0" err="1">
                <a:solidFill>
                  <a:srgbClr val="993366"/>
                </a:solidFill>
              </a:rPr>
              <a:t>let</a:t>
            </a:r>
            <a:r>
              <a:rPr lang="es-MX" sz="1400" dirty="0"/>
              <a:t> resultado;</a:t>
            </a:r>
          </a:p>
          <a:p>
            <a:endParaRPr lang="es-MX" sz="1400" dirty="0"/>
          </a:p>
          <a:p>
            <a:r>
              <a:rPr lang="es-MX" sz="1400" dirty="0"/>
              <a:t>            </a:t>
            </a:r>
            <a:r>
              <a:rPr lang="es-MX" sz="1400" dirty="0" err="1">
                <a:solidFill>
                  <a:srgbClr val="993366"/>
                </a:solidFill>
              </a:rPr>
              <a:t>if</a:t>
            </a:r>
            <a:r>
              <a:rPr lang="es-MX" sz="1400" dirty="0"/>
              <a:t> (</a:t>
            </a:r>
            <a:r>
              <a:rPr lang="es-MX" sz="1400" dirty="0" err="1"/>
              <a:t>operacion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=== </a:t>
            </a:r>
            <a:r>
              <a:rPr lang="es-MX" sz="1400" dirty="0">
                <a:solidFill>
                  <a:schemeClr val="accent2"/>
                </a:solidFill>
              </a:rPr>
              <a:t>'</a:t>
            </a:r>
            <a:r>
              <a:rPr lang="es-MX" sz="1400" dirty="0" err="1">
                <a:solidFill>
                  <a:schemeClr val="accent2"/>
                </a:solidFill>
              </a:rPr>
              <a:t>union</a:t>
            </a:r>
            <a:r>
              <a:rPr lang="es-MX" sz="1400" dirty="0">
                <a:solidFill>
                  <a:schemeClr val="accent2"/>
                </a:solidFill>
              </a:rPr>
              <a:t>'</a:t>
            </a:r>
            <a:r>
              <a:rPr lang="es-MX" sz="1400" dirty="0"/>
              <a:t>) {</a:t>
            </a:r>
          </a:p>
          <a:p>
            <a:r>
              <a:rPr lang="es-MX" sz="1400" dirty="0"/>
              <a:t>                resultado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993366"/>
                </a:solidFill>
              </a:rPr>
              <a:t>new</a:t>
            </a:r>
            <a:r>
              <a:rPr lang="es-MX" sz="1400" dirty="0"/>
              <a:t> Set([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...</a:t>
            </a:r>
            <a:r>
              <a:rPr lang="es-MX" sz="1400" dirty="0"/>
              <a:t>conjunto1,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...</a:t>
            </a:r>
            <a:r>
              <a:rPr lang="es-MX" sz="1400" dirty="0"/>
              <a:t>conjunto2]);</a:t>
            </a:r>
          </a:p>
          <a:p>
            <a:r>
              <a:rPr lang="es-MX" sz="1400" dirty="0"/>
              <a:t>            } </a:t>
            </a:r>
            <a:r>
              <a:rPr lang="es-MX" sz="1400" dirty="0" err="1">
                <a:solidFill>
                  <a:srgbClr val="993366"/>
                </a:solidFill>
              </a:rPr>
              <a:t>else</a:t>
            </a:r>
            <a:r>
              <a:rPr lang="es-MX" sz="1400" dirty="0">
                <a:solidFill>
                  <a:srgbClr val="993366"/>
                </a:solidFill>
              </a:rPr>
              <a:t> </a:t>
            </a:r>
            <a:r>
              <a:rPr lang="es-MX" sz="1400" dirty="0" err="1">
                <a:solidFill>
                  <a:srgbClr val="993366"/>
                </a:solidFill>
              </a:rPr>
              <a:t>if</a:t>
            </a:r>
            <a:r>
              <a:rPr lang="es-MX" sz="1400" dirty="0"/>
              <a:t> (</a:t>
            </a:r>
            <a:r>
              <a:rPr lang="es-MX" sz="1400" dirty="0" err="1"/>
              <a:t>operacion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===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accent2"/>
                </a:solidFill>
              </a:rPr>
              <a:t>'</a:t>
            </a:r>
            <a:r>
              <a:rPr lang="es-MX" sz="1400" dirty="0" err="1">
                <a:solidFill>
                  <a:schemeClr val="accent2"/>
                </a:solidFill>
              </a:rPr>
              <a:t>interseccion</a:t>
            </a:r>
            <a:r>
              <a:rPr lang="es-MX" sz="1400" dirty="0">
                <a:solidFill>
                  <a:schemeClr val="accent2"/>
                </a:solidFill>
              </a:rPr>
              <a:t>'</a:t>
            </a:r>
            <a:r>
              <a:rPr lang="es-MX" sz="1400" dirty="0"/>
              <a:t>) {</a:t>
            </a:r>
          </a:p>
          <a:p>
            <a:r>
              <a:rPr lang="es-MX" sz="1400" dirty="0"/>
              <a:t>                resultado = </a:t>
            </a:r>
            <a:r>
              <a:rPr lang="es-MX" sz="1400" dirty="0">
                <a:solidFill>
                  <a:srgbClr val="993366"/>
                </a:solidFill>
              </a:rPr>
              <a:t>new</a:t>
            </a:r>
            <a:r>
              <a:rPr lang="es-MX" sz="1400" dirty="0"/>
              <a:t> Set([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... </a:t>
            </a:r>
            <a:r>
              <a:rPr lang="es-MX" sz="1400" dirty="0"/>
              <a:t>conjunto1].</a:t>
            </a:r>
            <a:r>
              <a:rPr lang="es-MX" sz="1400" dirty="0" err="1"/>
              <a:t>filter</a:t>
            </a:r>
            <a:r>
              <a:rPr lang="es-MX" sz="1400" dirty="0"/>
              <a:t>(x </a:t>
            </a:r>
            <a:r>
              <a:rPr lang="es-MX" sz="1400" dirty="0">
                <a:solidFill>
                  <a:srgbClr val="993366"/>
                </a:solidFill>
              </a:rPr>
              <a:t>=&gt;</a:t>
            </a:r>
            <a:r>
              <a:rPr lang="es-MX" sz="1400" dirty="0"/>
              <a:t> conjunto2.has(x)));</a:t>
            </a:r>
          </a:p>
          <a:p>
            <a:r>
              <a:rPr lang="es-MX" sz="1400" dirty="0"/>
              <a:t>            } </a:t>
            </a:r>
            <a:r>
              <a:rPr lang="es-MX" sz="1400" dirty="0" err="1">
                <a:solidFill>
                  <a:srgbClr val="993366"/>
                </a:solidFill>
              </a:rPr>
              <a:t>else</a:t>
            </a:r>
            <a:r>
              <a:rPr lang="es-MX" sz="1400" dirty="0">
                <a:solidFill>
                  <a:srgbClr val="993366"/>
                </a:solidFill>
              </a:rPr>
              <a:t> </a:t>
            </a:r>
            <a:r>
              <a:rPr lang="es-MX" sz="1400" dirty="0" err="1">
                <a:solidFill>
                  <a:srgbClr val="993366"/>
                </a:solidFill>
              </a:rPr>
              <a:t>if</a:t>
            </a:r>
            <a:r>
              <a:rPr lang="es-MX" sz="1400" dirty="0"/>
              <a:t> (</a:t>
            </a:r>
            <a:r>
              <a:rPr lang="es-MX" sz="1400" dirty="0" err="1"/>
              <a:t>operacion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===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accent2"/>
                </a:solidFill>
              </a:rPr>
              <a:t>'diferencia'</a:t>
            </a:r>
            <a:r>
              <a:rPr lang="es-MX" sz="1400" dirty="0"/>
              <a:t>) {</a:t>
            </a:r>
          </a:p>
          <a:p>
            <a:r>
              <a:rPr lang="es-MX" sz="1400" dirty="0"/>
              <a:t>                resultado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=</a:t>
            </a:r>
            <a:r>
              <a:rPr lang="es-MX" sz="1400" dirty="0"/>
              <a:t> </a:t>
            </a:r>
            <a:r>
              <a:rPr lang="es-MX" sz="1400" dirty="0">
                <a:solidFill>
                  <a:srgbClr val="993366"/>
                </a:solidFill>
              </a:rPr>
              <a:t>new</a:t>
            </a:r>
            <a:r>
              <a:rPr lang="es-MX" sz="1400" dirty="0"/>
              <a:t> Set ([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... </a:t>
            </a:r>
            <a:r>
              <a:rPr lang="es-MX" sz="1400" dirty="0"/>
              <a:t>conjunto1].</a:t>
            </a:r>
            <a:r>
              <a:rPr lang="es-MX" sz="1400" dirty="0" err="1"/>
              <a:t>filter</a:t>
            </a:r>
            <a:r>
              <a:rPr lang="es-MX" sz="1400" dirty="0"/>
              <a:t>(x </a:t>
            </a:r>
            <a:r>
              <a:rPr lang="es-MX" sz="1400" dirty="0">
                <a:solidFill>
                  <a:srgbClr val="993366"/>
                </a:solidFill>
              </a:rPr>
              <a:t>=&gt;</a:t>
            </a:r>
            <a:r>
              <a:rPr lang="es-MX" sz="1400" dirty="0"/>
              <a:t> !conjunto2.has(x)));</a:t>
            </a:r>
          </a:p>
          <a:p>
            <a:r>
              <a:rPr lang="es-MX" sz="1400" dirty="0"/>
              <a:t>            }</a:t>
            </a:r>
          </a:p>
          <a:p>
            <a:endParaRPr lang="es-MX" sz="1400" dirty="0"/>
          </a:p>
          <a:p>
            <a:r>
              <a:rPr lang="es-MX" sz="1400" dirty="0"/>
              <a:t>            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alert</a:t>
            </a:r>
            <a:r>
              <a:rPr lang="es-MX" sz="1400" dirty="0"/>
              <a:t>('</a:t>
            </a:r>
            <a:r>
              <a:rPr lang="es-MX" sz="1400" dirty="0">
                <a:solidFill>
                  <a:schemeClr val="accent2"/>
                </a:solidFill>
              </a:rPr>
              <a:t>El resultado de la operación '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r>
              <a:rPr lang="es-MX" sz="1400" dirty="0"/>
              <a:t> </a:t>
            </a:r>
            <a:r>
              <a:rPr lang="es-MX" sz="1400" dirty="0" err="1"/>
              <a:t>operacion</a:t>
            </a:r>
            <a:r>
              <a:rPr lang="es-MX" sz="1400" dirty="0"/>
              <a:t>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</a:t>
            </a:r>
            <a:r>
              <a:rPr lang="es-MX" sz="1400" dirty="0"/>
              <a:t> ' es: ' 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</a:t>
            </a:r>
            <a:r>
              <a:rPr lang="es-MX" sz="1400" dirty="0"/>
              <a:t>[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...</a:t>
            </a:r>
            <a:r>
              <a:rPr lang="es-MX" sz="1400" dirty="0"/>
              <a:t>resultado].</a:t>
            </a:r>
            <a:r>
              <a:rPr lang="es-MX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join</a:t>
            </a:r>
            <a:r>
              <a:rPr lang="es-MX" sz="1400" dirty="0"/>
              <a:t>(</a:t>
            </a:r>
            <a:r>
              <a:rPr lang="es-MX" sz="1400" dirty="0">
                <a:solidFill>
                  <a:schemeClr val="accent2"/>
                </a:solidFill>
              </a:rPr>
              <a:t>', '</a:t>
            </a:r>
            <a:r>
              <a:rPr lang="es-MX" sz="1400" dirty="0"/>
              <a:t>));</a:t>
            </a:r>
          </a:p>
          <a:p>
            <a:r>
              <a:rPr lang="es-MX" sz="1400" dirty="0"/>
              <a:t>        }</a:t>
            </a:r>
          </a:p>
          <a:p>
            <a:r>
              <a:rPr lang="es-MX" sz="1400" dirty="0"/>
              <a:t>    </a:t>
            </a:r>
            <a:r>
              <a:rPr lang="es-MX" sz="1400" dirty="0">
                <a:solidFill>
                  <a:srgbClr val="993366"/>
                </a:solidFill>
              </a:rPr>
              <a:t>&lt;/script&gt;</a:t>
            </a:r>
          </a:p>
          <a:p>
            <a:endParaRPr lang="es-MX" sz="1400" dirty="0">
              <a:solidFill>
                <a:srgbClr val="993366"/>
              </a:solidFill>
            </a:endParaRPr>
          </a:p>
          <a:p>
            <a:r>
              <a:rPr lang="es-MX" sz="1400" dirty="0">
                <a:solidFill>
                  <a:srgbClr val="993366"/>
                </a:solidFill>
              </a:rPr>
              <a:t>&lt;/</a:t>
            </a:r>
            <a:r>
              <a:rPr lang="es-MX" sz="1400" dirty="0" err="1">
                <a:solidFill>
                  <a:srgbClr val="993366"/>
                </a:solidFill>
              </a:rPr>
              <a:t>body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endParaRPr lang="es-MX" sz="1400" dirty="0">
              <a:solidFill>
                <a:srgbClr val="993366"/>
              </a:solidFill>
            </a:endParaRPr>
          </a:p>
          <a:p>
            <a:r>
              <a:rPr lang="es-MX" sz="1400" dirty="0">
                <a:solidFill>
                  <a:srgbClr val="993366"/>
                </a:solidFill>
              </a:rPr>
              <a:t>&lt;/</a:t>
            </a:r>
            <a:r>
              <a:rPr lang="es-MX" sz="1400" dirty="0" err="1">
                <a:solidFill>
                  <a:srgbClr val="993366"/>
                </a:solidFill>
              </a:rPr>
              <a:t>html</a:t>
            </a:r>
            <a:r>
              <a:rPr lang="es-MX" sz="1400" dirty="0">
                <a:solidFill>
                  <a:srgbClr val="993366"/>
                </a:solidFill>
              </a:rPr>
              <a:t>&gt;</a:t>
            </a:r>
          </a:p>
          <a:p>
            <a:endParaRPr lang="es-MX" sz="1400" dirty="0"/>
          </a:p>
        </p:txBody>
      </p:sp>
      <p:pic>
        <p:nvPicPr>
          <p:cNvPr id="65" name="Imagen 64">
            <a:extLst>
              <a:ext uri="{FF2B5EF4-FFF2-40B4-BE49-F238E27FC236}">
                <a16:creationId xmlns:a16="http://schemas.microsoft.com/office/drawing/2014/main" id="{5731C782-5524-8C58-83CB-3F25B53C77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9420" y="942861"/>
            <a:ext cx="415361" cy="54137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7E1BC81-B8E6-C24F-91AA-0664BCFB10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098" y="6148560"/>
            <a:ext cx="535002" cy="563078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15C6B524-06EC-37E8-D824-C170489C3085}"/>
              </a:ext>
            </a:extLst>
          </p:cNvPr>
          <p:cNvSpPr txBox="1"/>
          <p:nvPr/>
        </p:nvSpPr>
        <p:spPr>
          <a:xfrm>
            <a:off x="1220481" y="7991315"/>
            <a:ext cx="58066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accent2">
                    <a:lumMod val="75000"/>
                  </a:schemeClr>
                </a:solidFill>
              </a:rPr>
              <a:t>Link de visualización:</a:t>
            </a:r>
            <a:r>
              <a:rPr lang="es-CO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CO" dirty="0"/>
              <a:t>https://cpanel.primaveraalegre.com/cpsess5660613532/frontend/jupiter/filemanager/index.html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9311703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1754</TotalTime>
  <Words>384</Words>
  <Application>Microsoft Office PowerPoint</Application>
  <PresentationFormat>Personalizado</PresentationFormat>
  <Paragraphs>45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Rounded MT Bold</vt:lpstr>
      <vt:lpstr>Trebuchet MS</vt:lpstr>
      <vt:lpstr>Wingdings 3</vt:lpstr>
      <vt:lpstr>Faceta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FUA-CRAI</dc:creator>
  <cp:lastModifiedBy>706_docente</cp:lastModifiedBy>
  <cp:revision>42</cp:revision>
  <dcterms:created xsi:type="dcterms:W3CDTF">2023-07-26T13:56:00Z</dcterms:created>
  <dcterms:modified xsi:type="dcterms:W3CDTF">2024-05-22T16:17:48Z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8A08CF194D3D49FB82E79DA9A3620EDF</vt:lpwstr>
  </property>
  <property fmtid="{D5CDD505-2E9C-101B-9397-08002B2CF9AE}" pid="3" name="KSOProductBuildVer">
    <vt:lpwstr>1033-11.2.0.11537</vt:lpwstr>
  </property>
</Properties>
</file>