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9" r:id="rId2"/>
    <p:sldId id="272" r:id="rId3"/>
    <p:sldId id="273" r:id="rId4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ikkE9PH6iSigOObulCGY8rApcW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C3CB"/>
    <a:srgbClr val="9BDEE1"/>
    <a:srgbClr val="FDF4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29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9" Type="http://customschemas.google.com/relationships/presentationmetadata" Target="metadata"/><Relationship Id="rId4" Type="http://schemas.openxmlformats.org/officeDocument/2006/relationships/slide" Target="slides/slide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34957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84558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/>
            </a:lvl1pPr>
            <a:lvl2pPr lvl="1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lvl="2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3pPr>
            <a:lvl4pPr lvl="3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4pPr>
            <a:lvl5pPr lvl="4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5pPr>
            <a:lvl6pPr lvl="5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6pPr>
            <a:lvl7pPr lvl="6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7pPr>
            <a:lvl8pPr lvl="7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8pPr>
            <a:lvl9pPr lvl="8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132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  <a:defRPr sz="2720"/>
            </a:lvl1pPr>
            <a:lvl2pPr marL="914400" lvl="1" indent="-37973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  <a:defRPr sz="2380"/>
            </a:lvl2pPr>
            <a:lvl3pPr marL="1371600" lvl="2" indent="-358139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3pPr>
            <a:lvl4pPr marL="1828800" lvl="3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4pPr>
            <a:lvl5pPr marL="2286000" lvl="4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5pPr>
            <a:lvl6pPr marL="2743200" lvl="5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marL="3200400" lvl="6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marL="3657600" lvl="7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marL="4114800" lvl="8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40"/>
              <a:buFont typeface="Calibri"/>
              <a:buNone/>
              <a:defRPr sz="37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9730" algn="l" rtl="0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•"/>
              <a:defRPr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814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  <a:defRPr sz="2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5755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BF341A0A-F15A-4FA9-72C6-BB488B6CEE0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188015" y="4528778"/>
            <a:ext cx="1420685" cy="727528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8BC4B077-1E03-C367-22C0-6E3D3576B408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399893" y="3034030"/>
            <a:ext cx="1491237" cy="760591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2B885395-B9EE-E8DF-6C76-A0908FD1620C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295791" y="1613574"/>
            <a:ext cx="1479260" cy="7605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BF3556CF-6CBB-DA49-CD42-C7F88E6AEA2F}"/>
              </a:ext>
            </a:extLst>
          </p:cNvPr>
          <p:cNvSpPr txBox="1"/>
          <p:nvPr/>
        </p:nvSpPr>
        <p:spPr>
          <a:xfrm>
            <a:off x="1774214" y="1808826"/>
            <a:ext cx="1378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Enunciado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6CFAE6D-FBDB-43D1-5308-2D85212A687F}"/>
              </a:ext>
            </a:extLst>
          </p:cNvPr>
          <p:cNvSpPr txBox="1"/>
          <p:nvPr/>
        </p:nvSpPr>
        <p:spPr>
          <a:xfrm>
            <a:off x="4933867" y="1665694"/>
            <a:ext cx="25042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CO" sz="1200" dirty="0"/>
              <a:t>Genera un programa que permita </a:t>
            </a:r>
          </a:p>
          <a:p>
            <a:pPr algn="just"/>
            <a:r>
              <a:rPr lang="es-CO" sz="1200" dirty="0"/>
              <a:t>identificar, que no pertenece al </a:t>
            </a:r>
          </a:p>
          <a:p>
            <a:pPr algn="just"/>
            <a:r>
              <a:rPr lang="es-CO" sz="1200" dirty="0"/>
              <a:t>conjunto marino</a:t>
            </a:r>
            <a:endParaRPr lang="es-MX" sz="1200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A680960-910F-E222-0B51-C7E58D87FC16}"/>
              </a:ext>
            </a:extLst>
          </p:cNvPr>
          <p:cNvSpPr txBox="1"/>
          <p:nvPr/>
        </p:nvSpPr>
        <p:spPr>
          <a:xfrm>
            <a:off x="5235392" y="3177996"/>
            <a:ext cx="2039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Conjunto marino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2FB1BB1-B194-6613-7200-99F35C98AD1D}"/>
              </a:ext>
            </a:extLst>
          </p:cNvPr>
          <p:cNvSpPr txBox="1"/>
          <p:nvPr/>
        </p:nvSpPr>
        <p:spPr>
          <a:xfrm>
            <a:off x="4742309" y="4677884"/>
            <a:ext cx="986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</a:t>
            </a:r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012CE2A5-3F61-A674-6480-83B488C3D98D}"/>
              </a:ext>
            </a:extLst>
          </p:cNvPr>
          <p:cNvCxnSpPr/>
          <p:nvPr/>
        </p:nvCxnSpPr>
        <p:spPr>
          <a:xfrm>
            <a:off x="4070919" y="2385129"/>
            <a:ext cx="0" cy="648901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B9BDCA39-1923-42D0-33FD-71D403706C42}"/>
              </a:ext>
            </a:extLst>
          </p:cNvPr>
          <p:cNvCxnSpPr/>
          <p:nvPr/>
        </p:nvCxnSpPr>
        <p:spPr>
          <a:xfrm>
            <a:off x="4059543" y="3806773"/>
            <a:ext cx="0" cy="648901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353022" y="5686401"/>
            <a:ext cx="7028120" cy="3973739"/>
          </a:xfrm>
          <a:prstGeom prst="flowChartAlternateProcess">
            <a:avLst/>
          </a:prstGeom>
          <a:solidFill>
            <a:srgbClr val="7BC3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800450" y="5886627"/>
            <a:ext cx="6086101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html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>
                <a:solidFill>
                  <a:srgbClr val="7030A0"/>
                </a:solidFill>
              </a:rPr>
              <a:t>&lt;head&gt;</a:t>
            </a:r>
          </a:p>
          <a:p>
            <a:r>
              <a:rPr lang="es-MX" dirty="0">
                <a:solidFill>
                  <a:srgbClr val="0070C0"/>
                </a:solidFill>
              </a:rPr>
              <a:t>    </a:t>
            </a: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title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Ejemplo de JavaScript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title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</a:t>
            </a:r>
            <a:r>
              <a:rPr lang="es-MX" dirty="0">
                <a:solidFill>
                  <a:srgbClr val="7030A0"/>
                </a:solidFill>
              </a:rPr>
              <a:t>&lt;meta </a:t>
            </a:r>
            <a:r>
              <a:rPr lang="es-MX" dirty="0" err="1">
                <a:solidFill>
                  <a:srgbClr val="FF0000"/>
                </a:solidFill>
              </a:rPr>
              <a:t>charset</a:t>
            </a:r>
            <a:r>
              <a:rPr lang="es-MX" dirty="0">
                <a:solidFill>
                  <a:schemeClr val="tx1"/>
                </a:solidFill>
              </a:rPr>
              <a:t>=</a:t>
            </a:r>
            <a:r>
              <a:rPr lang="es-MX" dirty="0">
                <a:solidFill>
                  <a:srgbClr val="0070C0"/>
                </a:solidFill>
              </a:rPr>
              <a:t>"UTF-8"&gt;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style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 </a:t>
            </a:r>
            <a:r>
              <a:rPr lang="es-MX" dirty="0" err="1">
                <a:solidFill>
                  <a:schemeClr val="tx1"/>
                </a:solidFill>
              </a:rPr>
              <a:t>body</a:t>
            </a:r>
            <a:r>
              <a:rPr lang="es-MX" dirty="0">
                <a:solidFill>
                  <a:schemeClr val="tx1"/>
                </a:solidFill>
              </a:rPr>
              <a:t> {</a:t>
            </a:r>
          </a:p>
          <a:p>
            <a:r>
              <a:rPr lang="es-MX" dirty="0">
                <a:solidFill>
                  <a:srgbClr val="0070C0"/>
                </a:solidFill>
              </a:rPr>
              <a:t>            </a:t>
            </a:r>
            <a:r>
              <a:rPr lang="es-MX" dirty="0" err="1">
                <a:solidFill>
                  <a:srgbClr val="0070C0"/>
                </a:solidFill>
              </a:rPr>
              <a:t>text-align</a:t>
            </a:r>
            <a:r>
              <a:rPr lang="es-MX" dirty="0">
                <a:solidFill>
                  <a:srgbClr val="0070C0"/>
                </a:solidFill>
              </a:rPr>
              <a:t>: </a:t>
            </a:r>
            <a:r>
              <a:rPr lang="es-MX" dirty="0">
                <a:solidFill>
                  <a:srgbClr val="00B050"/>
                </a:solidFill>
              </a:rPr>
              <a:t>center;</a:t>
            </a:r>
          </a:p>
          <a:p>
            <a:r>
              <a:rPr lang="es-MX" dirty="0">
                <a:solidFill>
                  <a:srgbClr val="0070C0"/>
                </a:solidFill>
              </a:rPr>
              <a:t>            </a:t>
            </a:r>
            <a:r>
              <a:rPr lang="es-MX" dirty="0" err="1">
                <a:solidFill>
                  <a:srgbClr val="0070C0"/>
                </a:solidFill>
              </a:rPr>
              <a:t>font-family</a:t>
            </a:r>
            <a:r>
              <a:rPr lang="es-MX" dirty="0">
                <a:solidFill>
                  <a:srgbClr val="0070C0"/>
                </a:solidFill>
              </a:rPr>
              <a:t>: </a:t>
            </a:r>
            <a:r>
              <a:rPr lang="es-MX" dirty="0">
                <a:solidFill>
                  <a:srgbClr val="00B050"/>
                </a:solidFill>
              </a:rPr>
              <a:t>Arial, </a:t>
            </a:r>
            <a:r>
              <a:rPr lang="es-MX" dirty="0" err="1">
                <a:solidFill>
                  <a:srgbClr val="00B050"/>
                </a:solidFill>
              </a:rPr>
              <a:t>sans-serif</a:t>
            </a:r>
            <a:r>
              <a:rPr lang="es-MX" dirty="0">
                <a:solidFill>
                  <a:srgbClr val="00B050"/>
                </a:solidFill>
              </a:rPr>
              <a:t>;</a:t>
            </a:r>
          </a:p>
          <a:p>
            <a:r>
              <a:rPr lang="es-MX" dirty="0">
                <a:solidFill>
                  <a:srgbClr val="0070C0"/>
                </a:solidFill>
              </a:rPr>
              <a:t>        }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>
                <a:solidFill>
                  <a:srgbClr val="0070C0"/>
                </a:solidFill>
              </a:rPr>
              <a:t>        </a:t>
            </a:r>
            <a:r>
              <a:rPr lang="es-MX" dirty="0">
                <a:solidFill>
                  <a:srgbClr val="7030A0"/>
                </a:solidFill>
              </a:rPr>
              <a:t>#titulo {</a:t>
            </a:r>
          </a:p>
          <a:p>
            <a:r>
              <a:rPr lang="es-MX" dirty="0">
                <a:solidFill>
                  <a:srgbClr val="0070C0"/>
                </a:solidFill>
              </a:rPr>
              <a:t>            </a:t>
            </a:r>
            <a:r>
              <a:rPr lang="es-MX" dirty="0" err="1">
                <a:solidFill>
                  <a:srgbClr val="0070C0"/>
                </a:solidFill>
              </a:rPr>
              <a:t>margin</a:t>
            </a:r>
            <a:r>
              <a:rPr lang="es-MX" dirty="0">
                <a:solidFill>
                  <a:srgbClr val="0070C0"/>
                </a:solidFill>
              </a:rPr>
              <a:t>-top: 20</a:t>
            </a:r>
            <a:r>
              <a:rPr lang="es-MX" dirty="0">
                <a:solidFill>
                  <a:srgbClr val="7030A0"/>
                </a:solidFill>
              </a:rPr>
              <a:t>px</a:t>
            </a:r>
            <a:r>
              <a:rPr lang="es-MX" dirty="0">
                <a:solidFill>
                  <a:srgbClr val="0070C0"/>
                </a:solidFill>
              </a:rPr>
              <a:t>;</a:t>
            </a:r>
          </a:p>
          <a:p>
            <a:r>
              <a:rPr lang="es-MX" dirty="0">
                <a:solidFill>
                  <a:srgbClr val="0070C0"/>
                </a:solidFill>
              </a:rPr>
              <a:t>            </a:t>
            </a:r>
            <a:r>
              <a:rPr lang="es-MX" dirty="0" err="1">
                <a:solidFill>
                  <a:srgbClr val="0070C0"/>
                </a:solidFill>
              </a:rPr>
              <a:t>font-size</a:t>
            </a:r>
            <a:r>
              <a:rPr lang="es-MX" dirty="0">
                <a:solidFill>
                  <a:srgbClr val="0070C0"/>
                </a:solidFill>
              </a:rPr>
              <a:t>: 34</a:t>
            </a:r>
            <a:r>
              <a:rPr lang="es-MX" dirty="0">
                <a:solidFill>
                  <a:srgbClr val="7030A0"/>
                </a:solidFill>
              </a:rPr>
              <a:t>px;</a:t>
            </a:r>
          </a:p>
          <a:p>
            <a:r>
              <a:rPr lang="es-MX" dirty="0">
                <a:solidFill>
                  <a:srgbClr val="0070C0"/>
                </a:solidFill>
              </a:rPr>
              <a:t>        }</a:t>
            </a:r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886551" y="5213728"/>
            <a:ext cx="415361" cy="541370"/>
          </a:xfrm>
          <a:prstGeom prst="rect">
            <a:avLst/>
          </a:prstGeom>
        </p:spPr>
      </p:pic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BAFD5E43-F3E3-E677-9BC6-00A4B62E8B73}"/>
              </a:ext>
            </a:extLst>
          </p:cNvPr>
          <p:cNvCxnSpPr>
            <a:cxnSpLocks/>
          </p:cNvCxnSpPr>
          <p:nvPr/>
        </p:nvCxnSpPr>
        <p:spPr>
          <a:xfrm>
            <a:off x="4048167" y="4268468"/>
            <a:ext cx="0" cy="1214379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3318238" y="881577"/>
            <a:ext cx="1284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Ejemplo 1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pic>
        <p:nvPicPr>
          <p:cNvPr id="21" name="Imagen 20" descr="Lindas Criaturas Marinas Vector PNG ,dibujos Pegatina Clipart Lindos  Animales Submarinos En Un Colorido Círculo De Dibujos Animados, Pegatina,  Clipart PNG y Vector para Descargar Gratis | Pngtree">
            <a:extLst>
              <a:ext uri="{FF2B5EF4-FFF2-40B4-BE49-F238E27FC236}">
                <a16:creationId xmlns:a16="http://schemas.microsoft.com/office/drawing/2014/main" id="{554FBA70-7F2D-42B9-AEDD-267FF9118789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22" y="2312024"/>
            <a:ext cx="2965215" cy="290170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9553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372140" y="171391"/>
            <a:ext cx="7028120" cy="8071857"/>
          </a:xfrm>
          <a:prstGeom prst="flowChartAlternateProcess">
            <a:avLst/>
          </a:prstGeom>
          <a:solidFill>
            <a:srgbClr val="7BC3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823739" y="314915"/>
            <a:ext cx="6659925" cy="76328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7030A0"/>
                </a:solidFill>
              </a:rPr>
              <a:t>#imagen {</a:t>
            </a:r>
          </a:p>
          <a:p>
            <a:r>
              <a:rPr lang="es-MX" dirty="0">
                <a:solidFill>
                  <a:srgbClr val="0070C0"/>
                </a:solidFill>
              </a:rPr>
              <a:t>            </a:t>
            </a:r>
            <a:r>
              <a:rPr lang="es-MX" dirty="0" err="1">
                <a:solidFill>
                  <a:srgbClr val="0070C0"/>
                </a:solidFill>
              </a:rPr>
              <a:t>margin</a:t>
            </a:r>
            <a:r>
              <a:rPr lang="es-MX" dirty="0">
                <a:solidFill>
                  <a:srgbClr val="0070C0"/>
                </a:solidFill>
              </a:rPr>
              <a:t>-top: 20</a:t>
            </a:r>
            <a:r>
              <a:rPr lang="es-MX" dirty="0">
                <a:solidFill>
                  <a:srgbClr val="7030A0"/>
                </a:solidFill>
              </a:rPr>
              <a:t>px;</a:t>
            </a:r>
          </a:p>
          <a:p>
            <a:r>
              <a:rPr lang="es-MX" dirty="0">
                <a:solidFill>
                  <a:srgbClr val="0070C0"/>
                </a:solidFill>
              </a:rPr>
              <a:t>            </a:t>
            </a:r>
            <a:r>
              <a:rPr lang="es-MX" dirty="0" err="1">
                <a:solidFill>
                  <a:srgbClr val="0070C0"/>
                </a:solidFill>
              </a:rPr>
              <a:t>width</a:t>
            </a:r>
            <a:r>
              <a:rPr lang="es-MX" dirty="0">
                <a:solidFill>
                  <a:srgbClr val="0070C0"/>
                </a:solidFill>
              </a:rPr>
              <a:t>: 500</a:t>
            </a:r>
            <a:r>
              <a:rPr lang="es-MX" dirty="0">
                <a:solidFill>
                  <a:srgbClr val="7030A0"/>
                </a:solidFill>
              </a:rPr>
              <a:t>px;</a:t>
            </a:r>
          </a:p>
          <a:p>
            <a:r>
              <a:rPr lang="es-MX" dirty="0">
                <a:solidFill>
                  <a:srgbClr val="7030A0"/>
                </a:solidFill>
              </a:rPr>
              <a:t>        }</a:t>
            </a:r>
          </a:p>
          <a:p>
            <a:r>
              <a:rPr lang="es-MX" dirty="0">
                <a:solidFill>
                  <a:srgbClr val="7030A0"/>
                </a:solidFill>
              </a:rPr>
              <a:t>    &lt;/</a:t>
            </a:r>
            <a:r>
              <a:rPr lang="es-MX" dirty="0" err="1">
                <a:solidFill>
                  <a:srgbClr val="7030A0"/>
                </a:solidFill>
              </a:rPr>
              <a:t>style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7030A0"/>
                </a:solidFill>
              </a:rPr>
              <a:t>&lt;/head&gt;</a:t>
            </a:r>
          </a:p>
          <a:p>
            <a:endParaRPr lang="es-MX" dirty="0">
              <a:solidFill>
                <a:srgbClr val="7030A0"/>
              </a:solidFill>
            </a:endParaRPr>
          </a:p>
          <a:p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body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endParaRPr lang="es-MX" dirty="0">
              <a:solidFill>
                <a:srgbClr val="0070C0"/>
              </a:solidFill>
            </a:endParaRPr>
          </a:p>
          <a:p>
            <a:r>
              <a:rPr lang="es-MX" dirty="0">
                <a:solidFill>
                  <a:srgbClr val="0070C0"/>
                </a:solidFill>
              </a:rPr>
              <a:t> </a:t>
            </a: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img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>
                <a:solidFill>
                  <a:srgbClr val="FF0000"/>
                </a:solidFill>
              </a:rPr>
              <a:t>id</a:t>
            </a:r>
            <a:r>
              <a:rPr lang="es-MX" dirty="0">
                <a:solidFill>
                  <a:srgbClr val="0070C0"/>
                </a:solidFill>
              </a:rPr>
              <a:t>="image.png" </a:t>
            </a:r>
            <a:r>
              <a:rPr lang="es-MX" dirty="0" err="1">
                <a:solidFill>
                  <a:srgbClr val="FF0000"/>
                </a:solidFill>
              </a:rPr>
              <a:t>src</a:t>
            </a:r>
            <a:r>
              <a:rPr lang="es-MX" dirty="0">
                <a:solidFill>
                  <a:srgbClr val="0070C0"/>
                </a:solidFill>
              </a:rPr>
              <a:t>="image.png" </a:t>
            </a:r>
            <a:r>
              <a:rPr lang="es-MX" dirty="0" err="1">
                <a:solidFill>
                  <a:srgbClr val="FF0000"/>
                </a:solidFill>
              </a:rPr>
              <a:t>alt</a:t>
            </a:r>
            <a:r>
              <a:rPr lang="es-MX" dirty="0">
                <a:solidFill>
                  <a:srgbClr val="0070C0"/>
                </a:solidFill>
              </a:rPr>
              <a:t>="image.png" /&gt;</a:t>
            </a:r>
          </a:p>
          <a:p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form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7030A0"/>
                </a:solidFill>
              </a:rPr>
              <a:t>        &lt;p&gt;</a:t>
            </a:r>
            <a:r>
              <a:rPr lang="es-MX" dirty="0">
                <a:solidFill>
                  <a:schemeClr val="tx1"/>
                </a:solidFill>
              </a:rPr>
              <a:t>Selecciona lo que no pertenece al conjunto A</a:t>
            </a:r>
            <a:r>
              <a:rPr lang="es-MX" dirty="0">
                <a:solidFill>
                  <a:srgbClr val="7030A0"/>
                </a:solidFill>
              </a:rPr>
              <a:t>&lt;/p&gt;</a:t>
            </a:r>
          </a:p>
          <a:p>
            <a:r>
              <a:rPr lang="es-MX" dirty="0">
                <a:solidFill>
                  <a:srgbClr val="7030A0"/>
                </a:solidFill>
              </a:rPr>
              <a:t>        &lt;p&gt;&lt;</a:t>
            </a:r>
            <a:r>
              <a:rPr lang="es-MX" dirty="0" err="1">
                <a:solidFill>
                  <a:srgbClr val="7030A0"/>
                </a:solidFill>
              </a:rPr>
              <a:t>select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>
                <a:solidFill>
                  <a:srgbClr val="FF0000"/>
                </a:solidFill>
              </a:rPr>
              <a:t>id</a:t>
            </a:r>
            <a:r>
              <a:rPr lang="es-MX" dirty="0">
                <a:solidFill>
                  <a:srgbClr val="0070C0"/>
                </a:solidFill>
              </a:rPr>
              <a:t>="pizza" </a:t>
            </a:r>
            <a:r>
              <a:rPr lang="es-MX" dirty="0" err="1">
                <a:solidFill>
                  <a:srgbClr val="FF0000"/>
                </a:solidFill>
              </a:rPr>
              <a:t>onChange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mostrarSeleccionPizza</a:t>
            </a:r>
            <a:r>
              <a:rPr lang="es-MX" dirty="0">
                <a:solidFill>
                  <a:srgbClr val="0070C0"/>
                </a:solidFill>
              </a:rPr>
              <a:t>()"&gt;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         </a:t>
            </a: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rgbClr val="FF0000"/>
                </a:solidFill>
              </a:rPr>
              <a:t>value</a:t>
            </a:r>
            <a:r>
              <a:rPr lang="es-MX" dirty="0">
                <a:solidFill>
                  <a:srgbClr val="0070C0"/>
                </a:solidFill>
              </a:rPr>
              <a:t>="¡Felicitaciones muy bien!"&gt;</a:t>
            </a:r>
            <a:r>
              <a:rPr lang="es-MX" dirty="0">
                <a:solidFill>
                  <a:schemeClr val="tx1"/>
                </a:solidFill>
              </a:rPr>
              <a:t>erizo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7030A0"/>
                </a:solidFill>
              </a:rPr>
              <a:t>                &lt;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rgbClr val="FF0000"/>
                </a:solidFill>
              </a:rPr>
              <a:t>value</a:t>
            </a:r>
            <a:r>
              <a:rPr lang="es-MX" dirty="0">
                <a:solidFill>
                  <a:srgbClr val="0070C0"/>
                </a:solidFill>
              </a:rPr>
              <a:t>="Vuelve a intentar"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pulpo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7030A0"/>
                </a:solidFill>
              </a:rPr>
              <a:t>                &lt;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rgbClr val="FF0000"/>
                </a:solidFill>
              </a:rPr>
              <a:t>value</a:t>
            </a:r>
            <a:r>
              <a:rPr lang="es-MX" dirty="0">
                <a:solidFill>
                  <a:srgbClr val="0070C0"/>
                </a:solidFill>
              </a:rPr>
              <a:t>="Vuelve a intentar"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 err="1">
                <a:solidFill>
                  <a:schemeClr val="tx1"/>
                </a:solidFill>
              </a:rPr>
              <a:t>tiburon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   </a:t>
            </a:r>
            <a:r>
              <a:rPr lang="es-MX" dirty="0">
                <a:solidFill>
                  <a:srgbClr val="7030A0"/>
                </a:solidFill>
              </a:rPr>
              <a:t>  &lt;/</a:t>
            </a:r>
            <a:r>
              <a:rPr lang="es-MX" dirty="0" err="1">
                <a:solidFill>
                  <a:srgbClr val="7030A0"/>
                </a:solidFill>
              </a:rPr>
              <a:t>select</a:t>
            </a:r>
            <a:r>
              <a:rPr lang="es-MX" dirty="0">
                <a:solidFill>
                  <a:srgbClr val="7030A0"/>
                </a:solidFill>
              </a:rPr>
              <a:t>&gt;&lt;/p&gt;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 </a:t>
            </a:r>
            <a:r>
              <a:rPr lang="es-MX" dirty="0">
                <a:solidFill>
                  <a:srgbClr val="7030A0"/>
                </a:solidFill>
              </a:rPr>
              <a:t>&lt;p&gt;&lt;input </a:t>
            </a:r>
            <a:r>
              <a:rPr lang="es-MX" dirty="0" err="1">
                <a:solidFill>
                  <a:srgbClr val="FF0000"/>
                </a:solidFill>
              </a:rPr>
              <a:t>type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text</a:t>
            </a:r>
            <a:r>
              <a:rPr lang="es-MX" dirty="0">
                <a:solidFill>
                  <a:srgbClr val="0070C0"/>
                </a:solidFill>
              </a:rPr>
              <a:t>" </a:t>
            </a:r>
            <a:r>
              <a:rPr lang="es-MX" dirty="0">
                <a:solidFill>
                  <a:srgbClr val="FF0000"/>
                </a:solidFill>
              </a:rPr>
              <a:t>id</a:t>
            </a:r>
            <a:r>
              <a:rPr lang="es-MX" dirty="0">
                <a:solidFill>
                  <a:srgbClr val="0070C0"/>
                </a:solidFill>
              </a:rPr>
              <a:t>="mensaje"&gt;</a:t>
            </a:r>
            <a:r>
              <a:rPr lang="es-MX" dirty="0">
                <a:solidFill>
                  <a:srgbClr val="7030A0"/>
                </a:solidFill>
              </a:rPr>
              <a:t>&lt;/p&gt;</a:t>
            </a:r>
          </a:p>
          <a:p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form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</a:t>
            </a:r>
            <a:r>
              <a:rPr lang="es-MX" dirty="0">
                <a:solidFill>
                  <a:srgbClr val="7030A0"/>
                </a:solidFill>
              </a:rPr>
              <a:t>&lt;p&gt;</a:t>
            </a:r>
            <a:r>
              <a:rPr lang="es-MX" dirty="0">
                <a:solidFill>
                  <a:srgbClr val="0070C0"/>
                </a:solidFill>
              </a:rPr>
              <a:t>Selecciona a lo que pertenece la imagen A&lt;/p&gt;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</a:t>
            </a:r>
            <a:r>
              <a:rPr lang="es-MX" dirty="0">
                <a:solidFill>
                  <a:srgbClr val="7030A0"/>
                </a:solidFill>
              </a:rPr>
              <a:t> &lt;p&gt;&lt;</a:t>
            </a:r>
            <a:r>
              <a:rPr lang="es-MX" dirty="0" err="1">
                <a:solidFill>
                  <a:srgbClr val="7030A0"/>
                </a:solidFill>
              </a:rPr>
              <a:t>select</a:t>
            </a:r>
            <a:r>
              <a:rPr lang="es-MX" dirty="0">
                <a:solidFill>
                  <a:srgbClr val="0070C0"/>
                </a:solidFill>
              </a:rPr>
              <a:t> id="pizza2" </a:t>
            </a:r>
            <a:r>
              <a:rPr lang="es-MX" dirty="0" err="1">
                <a:solidFill>
                  <a:srgbClr val="0070C0"/>
                </a:solidFill>
              </a:rPr>
              <a:t>onChange</a:t>
            </a:r>
            <a:r>
              <a:rPr lang="es-MX" dirty="0">
                <a:solidFill>
                  <a:srgbClr val="0070C0"/>
                </a:solidFill>
              </a:rPr>
              <a:t>="funcion2()"&gt;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         </a:t>
            </a: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rgbClr val="FF0000"/>
                </a:solidFill>
              </a:rPr>
              <a:t>value</a:t>
            </a:r>
            <a:r>
              <a:rPr lang="es-MX" dirty="0">
                <a:solidFill>
                  <a:srgbClr val="0070C0"/>
                </a:solidFill>
              </a:rPr>
              <a:t>="¡Felicitaciones muy bien!"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vida marina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         </a:t>
            </a: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rgbClr val="FF0000"/>
                </a:solidFill>
              </a:rPr>
              <a:t>value</a:t>
            </a:r>
            <a:r>
              <a:rPr lang="es-MX" dirty="0">
                <a:solidFill>
                  <a:srgbClr val="0070C0"/>
                </a:solidFill>
              </a:rPr>
              <a:t>="Vuelve a intentar"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vida en la selva 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         </a:t>
            </a:r>
            <a:r>
              <a:rPr lang="es-MX" dirty="0">
                <a:solidFill>
                  <a:srgbClr val="7030A0"/>
                </a:solidFill>
              </a:rPr>
              <a:t>&lt;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 err="1">
                <a:solidFill>
                  <a:srgbClr val="FF0000"/>
                </a:solidFill>
              </a:rPr>
              <a:t>value</a:t>
            </a:r>
            <a:r>
              <a:rPr lang="es-MX" dirty="0">
                <a:solidFill>
                  <a:srgbClr val="0070C0"/>
                </a:solidFill>
              </a:rPr>
              <a:t>="Vuelve a intentar"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acuario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option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        </a:t>
            </a:r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select</a:t>
            </a:r>
            <a:r>
              <a:rPr lang="es-MX" dirty="0">
                <a:solidFill>
                  <a:srgbClr val="7030A0"/>
                </a:solidFill>
              </a:rPr>
              <a:t>&gt;&lt;/p&gt;</a:t>
            </a:r>
          </a:p>
          <a:p>
            <a:r>
              <a:rPr lang="es-MX" dirty="0">
                <a:solidFill>
                  <a:srgbClr val="0070C0"/>
                </a:solidFill>
              </a:rPr>
              <a:t>      </a:t>
            </a:r>
            <a:r>
              <a:rPr lang="es-MX" dirty="0">
                <a:solidFill>
                  <a:srgbClr val="7030A0"/>
                </a:solidFill>
              </a:rPr>
              <a:t>  &lt;p&gt;&lt;input </a:t>
            </a:r>
            <a:r>
              <a:rPr lang="es-MX" dirty="0" err="1">
                <a:solidFill>
                  <a:srgbClr val="FF0000"/>
                </a:solidFill>
              </a:rPr>
              <a:t>type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text</a:t>
            </a:r>
            <a:r>
              <a:rPr lang="es-MX" dirty="0">
                <a:solidFill>
                  <a:srgbClr val="0070C0"/>
                </a:solidFill>
              </a:rPr>
              <a:t>" </a:t>
            </a:r>
            <a:r>
              <a:rPr lang="es-MX" dirty="0">
                <a:solidFill>
                  <a:srgbClr val="FF0000"/>
                </a:solidFill>
              </a:rPr>
              <a:t>id</a:t>
            </a:r>
            <a:r>
              <a:rPr lang="es-MX" dirty="0">
                <a:solidFill>
                  <a:srgbClr val="0070C0"/>
                </a:solidFill>
              </a:rPr>
              <a:t>="mensaje2"&gt;</a:t>
            </a:r>
            <a:r>
              <a:rPr lang="es-MX" dirty="0">
                <a:solidFill>
                  <a:srgbClr val="7030A0"/>
                </a:solidFill>
              </a:rPr>
              <a:t>&lt;/p&gt;</a:t>
            </a:r>
          </a:p>
          <a:p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form</a:t>
            </a:r>
            <a:r>
              <a:rPr lang="es-MX" dirty="0">
                <a:solidFill>
                  <a:srgbClr val="0070C0"/>
                </a:solidFill>
              </a:rPr>
              <a:t>&gt;</a:t>
            </a:r>
          </a:p>
          <a:p>
            <a:r>
              <a:rPr lang="es-MX" dirty="0">
                <a:solidFill>
                  <a:srgbClr val="7030A0"/>
                </a:solidFill>
              </a:rPr>
              <a:t>&lt;script&gt;</a:t>
            </a:r>
          </a:p>
          <a:p>
            <a:r>
              <a:rPr lang="es-MX" dirty="0"/>
              <a:t>        </a:t>
            </a:r>
            <a:r>
              <a:rPr lang="es-MX" dirty="0" err="1">
                <a:solidFill>
                  <a:srgbClr val="7030A0"/>
                </a:solidFill>
              </a:rPr>
              <a:t>function</a:t>
            </a:r>
            <a:r>
              <a:rPr lang="es-MX" dirty="0"/>
              <a:t> </a:t>
            </a:r>
            <a:r>
              <a:rPr lang="es-MX" dirty="0" err="1">
                <a:solidFill>
                  <a:srgbClr val="0070C0"/>
                </a:solidFill>
              </a:rPr>
              <a:t>mostrarSeleccionPizza</a:t>
            </a:r>
            <a:r>
              <a:rPr lang="es-MX" dirty="0"/>
              <a:t>() {</a:t>
            </a:r>
          </a:p>
          <a:p>
            <a:r>
              <a:rPr lang="es-MX" dirty="0">
                <a:solidFill>
                  <a:srgbClr val="0070C0"/>
                </a:solidFill>
              </a:rPr>
              <a:t>            </a:t>
            </a:r>
            <a:r>
              <a:rPr lang="es-MX" dirty="0" err="1">
                <a:solidFill>
                  <a:srgbClr val="0070C0"/>
                </a:solidFill>
              </a:rPr>
              <a:t>document.getElementById</a:t>
            </a:r>
            <a:r>
              <a:rPr lang="es-MX" dirty="0">
                <a:solidFill>
                  <a:srgbClr val="0070C0"/>
                </a:solidFill>
              </a:rPr>
              <a:t>('mensaje').</a:t>
            </a:r>
            <a:r>
              <a:rPr lang="es-MX" dirty="0" err="1">
                <a:solidFill>
                  <a:srgbClr val="0070C0"/>
                </a:solidFill>
              </a:rPr>
              <a:t>value</a:t>
            </a:r>
            <a:r>
              <a:rPr lang="es-MX" dirty="0">
                <a:solidFill>
                  <a:srgbClr val="0070C0"/>
                </a:solidFill>
              </a:rPr>
              <a:t> =</a:t>
            </a:r>
          </a:p>
          <a:p>
            <a:r>
              <a:rPr lang="es-MX" dirty="0">
                <a:solidFill>
                  <a:srgbClr val="0070C0"/>
                </a:solidFill>
              </a:rPr>
              <a:t>                </a:t>
            </a:r>
            <a:r>
              <a:rPr lang="es-MX" dirty="0" err="1">
                <a:solidFill>
                  <a:srgbClr val="0070C0"/>
                </a:solidFill>
              </a:rPr>
              <a:t>document.getElementById</a:t>
            </a:r>
            <a:r>
              <a:rPr lang="es-MX" dirty="0">
                <a:solidFill>
                  <a:srgbClr val="0070C0"/>
                </a:solidFill>
              </a:rPr>
              <a:t>('pizza').</a:t>
            </a:r>
            <a:r>
              <a:rPr lang="es-MX" dirty="0" err="1">
                <a:solidFill>
                  <a:srgbClr val="0070C0"/>
                </a:solidFill>
              </a:rPr>
              <a:t>options</a:t>
            </a:r>
            <a:r>
              <a:rPr lang="es-MX" dirty="0">
                <a:solidFill>
                  <a:srgbClr val="0070C0"/>
                </a:solidFill>
              </a:rPr>
              <a:t>[</a:t>
            </a:r>
            <a:r>
              <a:rPr lang="es-MX" dirty="0" err="1">
                <a:solidFill>
                  <a:srgbClr val="0070C0"/>
                </a:solidFill>
              </a:rPr>
              <a:t>document.getElementById</a:t>
            </a:r>
            <a:r>
              <a:rPr lang="es-MX" dirty="0">
                <a:solidFill>
                  <a:srgbClr val="0070C0"/>
                </a:solidFill>
              </a:rPr>
              <a:t>('pizza').</a:t>
            </a:r>
            <a:r>
              <a:rPr lang="es-MX" dirty="0" err="1">
                <a:solidFill>
                  <a:srgbClr val="0070C0"/>
                </a:solidFill>
              </a:rPr>
              <a:t>selectedIndex</a:t>
            </a:r>
            <a:r>
              <a:rPr lang="es-MX" dirty="0">
                <a:solidFill>
                  <a:srgbClr val="0070C0"/>
                </a:solidFill>
              </a:rPr>
              <a:t>].</a:t>
            </a:r>
            <a:r>
              <a:rPr lang="es-MX" dirty="0" err="1">
                <a:solidFill>
                  <a:srgbClr val="0070C0"/>
                </a:solidFill>
              </a:rPr>
              <a:t>value</a:t>
            </a:r>
            <a:r>
              <a:rPr lang="es-MX" dirty="0">
                <a:solidFill>
                  <a:srgbClr val="0070C0"/>
                </a:solidFill>
              </a:rPr>
              <a:t>;</a:t>
            </a:r>
          </a:p>
          <a:p>
            <a:r>
              <a:rPr lang="es-MX" dirty="0">
                <a:solidFill>
                  <a:srgbClr val="0070C0"/>
                </a:solidFill>
              </a:rPr>
              <a:t>        }</a:t>
            </a:r>
          </a:p>
          <a:p>
            <a:r>
              <a:rPr lang="es-MX" dirty="0">
                <a:solidFill>
                  <a:srgbClr val="7030A0"/>
                </a:solidFill>
              </a:rPr>
              <a:t>    &lt;/script&gt;</a:t>
            </a:r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984899" y="44229"/>
            <a:ext cx="415361" cy="54137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414CD1C-DF68-BC79-0918-4C96A4E1589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 r="935"/>
          <a:stretch/>
        </p:blipFill>
        <p:spPr>
          <a:xfrm>
            <a:off x="-58479" y="9101802"/>
            <a:ext cx="7889358" cy="19131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93117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736D9C52-0950-49FE-9C3E-56BB089E3B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 r="935"/>
          <a:stretch/>
        </p:blipFill>
        <p:spPr>
          <a:xfrm>
            <a:off x="-58479" y="9101802"/>
            <a:ext cx="7889358" cy="1913195"/>
          </a:xfrm>
          <a:prstGeom prst="rect">
            <a:avLst/>
          </a:prstGeom>
          <a:noFill/>
        </p:spPr>
      </p:pic>
      <p:sp>
        <p:nvSpPr>
          <p:cNvPr id="5" name="Diagrama de flujo: proceso alternativo 4">
            <a:extLst>
              <a:ext uri="{FF2B5EF4-FFF2-40B4-BE49-F238E27FC236}">
                <a16:creationId xmlns:a16="http://schemas.microsoft.com/office/drawing/2014/main" id="{CC9501EF-7053-4A87-8049-B4F4281D5BB6}"/>
              </a:ext>
            </a:extLst>
          </p:cNvPr>
          <p:cNvSpPr/>
          <p:nvPr/>
        </p:nvSpPr>
        <p:spPr>
          <a:xfrm>
            <a:off x="239087" y="1116169"/>
            <a:ext cx="7028120" cy="4460383"/>
          </a:xfrm>
          <a:prstGeom prst="flowChartAlternateProcess">
            <a:avLst/>
          </a:prstGeom>
          <a:solidFill>
            <a:srgbClr val="7BC3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A46A4FD-1B5D-4805-8F90-A96562654DF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26687" y="6955361"/>
            <a:ext cx="535002" cy="563078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A0A8656-88CE-46B3-9E6E-49473E3F4048}"/>
              </a:ext>
            </a:extLst>
          </p:cNvPr>
          <p:cNvSpPr txBox="1"/>
          <p:nvPr/>
        </p:nvSpPr>
        <p:spPr>
          <a:xfrm>
            <a:off x="1216235" y="7083011"/>
            <a:ext cx="50738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>
                <a:solidFill>
                  <a:srgbClr val="7BC3CB"/>
                </a:solidFill>
              </a:rPr>
              <a:t>Link de visualización</a:t>
            </a:r>
            <a:r>
              <a:rPr lang="es-CO" b="1" dirty="0">
                <a:solidFill>
                  <a:schemeClr val="accent2">
                    <a:lumMod val="75000"/>
                  </a:schemeClr>
                </a:solidFill>
              </a:rPr>
              <a:t>:</a:t>
            </a:r>
            <a:r>
              <a:rPr lang="es-CO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CO" dirty="0"/>
              <a:t>www.primaveraalegre.com/programar</a:t>
            </a:r>
            <a:endParaRPr lang="es-MX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0B241A5-C223-48D1-AD8F-1FAAD270E8C3}"/>
              </a:ext>
            </a:extLst>
          </p:cNvPr>
          <p:cNvSpPr txBox="1"/>
          <p:nvPr/>
        </p:nvSpPr>
        <p:spPr>
          <a:xfrm>
            <a:off x="710096" y="1721436"/>
            <a:ext cx="608610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7030A0"/>
                </a:solidFill>
              </a:rPr>
              <a:t>&lt;&lt;script&gt;</a:t>
            </a:r>
          </a:p>
          <a:p>
            <a:r>
              <a:rPr lang="es-MX" dirty="0">
                <a:solidFill>
                  <a:srgbClr val="7030A0"/>
                </a:solidFill>
              </a:rPr>
              <a:t>        </a:t>
            </a:r>
            <a:r>
              <a:rPr lang="es-MX" dirty="0" err="1">
                <a:solidFill>
                  <a:srgbClr val="7030A0"/>
                </a:solidFill>
              </a:rPr>
              <a:t>function</a:t>
            </a:r>
            <a:r>
              <a:rPr lang="es-MX" dirty="0">
                <a:solidFill>
                  <a:srgbClr val="7030A0"/>
                </a:solidFill>
              </a:rPr>
              <a:t> </a:t>
            </a:r>
            <a:r>
              <a:rPr lang="es-MX" dirty="0">
                <a:solidFill>
                  <a:srgbClr val="0070C0"/>
                </a:solidFill>
              </a:rPr>
              <a:t>funcion2() {</a:t>
            </a:r>
          </a:p>
          <a:p>
            <a:r>
              <a:rPr lang="es-MX" dirty="0">
                <a:solidFill>
                  <a:srgbClr val="0070C0"/>
                </a:solidFill>
              </a:rPr>
              <a:t>            </a:t>
            </a:r>
            <a:r>
              <a:rPr lang="es-MX" dirty="0" err="1">
                <a:solidFill>
                  <a:srgbClr val="0070C0"/>
                </a:solidFill>
              </a:rPr>
              <a:t>document.getElementById</a:t>
            </a:r>
            <a:r>
              <a:rPr lang="es-MX" dirty="0">
                <a:solidFill>
                  <a:srgbClr val="0070C0"/>
                </a:solidFill>
              </a:rPr>
              <a:t>('mensaje2').</a:t>
            </a:r>
            <a:r>
              <a:rPr lang="es-MX" dirty="0" err="1">
                <a:solidFill>
                  <a:schemeClr val="tx1"/>
                </a:solidFill>
              </a:rPr>
              <a:t>value</a:t>
            </a:r>
            <a:r>
              <a:rPr lang="es-MX" dirty="0">
                <a:solidFill>
                  <a:schemeClr val="tx1"/>
                </a:solidFill>
              </a:rPr>
              <a:t> =</a:t>
            </a:r>
          </a:p>
          <a:p>
            <a:r>
              <a:rPr lang="es-MX" dirty="0">
                <a:solidFill>
                  <a:srgbClr val="0070C0"/>
                </a:solidFill>
              </a:rPr>
              <a:t>                </a:t>
            </a:r>
            <a:r>
              <a:rPr lang="es-MX" dirty="0" err="1">
                <a:solidFill>
                  <a:srgbClr val="0070C0"/>
                </a:solidFill>
              </a:rPr>
              <a:t>document.getElementById</a:t>
            </a:r>
            <a:r>
              <a:rPr lang="es-MX" dirty="0">
                <a:solidFill>
                  <a:srgbClr val="0070C0"/>
                </a:solidFill>
              </a:rPr>
              <a:t>('pizza2').</a:t>
            </a:r>
            <a:r>
              <a:rPr lang="es-MX" dirty="0" err="1">
                <a:solidFill>
                  <a:schemeClr val="tx1"/>
                </a:solidFill>
              </a:rPr>
              <a:t>options</a:t>
            </a:r>
            <a:r>
              <a:rPr lang="es-MX" dirty="0">
                <a:solidFill>
                  <a:srgbClr val="0070C0"/>
                </a:solidFill>
              </a:rPr>
              <a:t>[</a:t>
            </a:r>
            <a:r>
              <a:rPr lang="es-MX" dirty="0" err="1">
                <a:solidFill>
                  <a:srgbClr val="0070C0"/>
                </a:solidFill>
              </a:rPr>
              <a:t>document.getElementById</a:t>
            </a:r>
            <a:r>
              <a:rPr lang="es-MX" dirty="0">
                <a:solidFill>
                  <a:srgbClr val="0070C0"/>
                </a:solidFill>
              </a:rPr>
              <a:t>('pizza2').</a:t>
            </a:r>
            <a:r>
              <a:rPr lang="es-MX" dirty="0" err="1">
                <a:solidFill>
                  <a:schemeClr val="tx1"/>
                </a:solidFill>
              </a:rPr>
              <a:t>selectedIndex</a:t>
            </a:r>
            <a:r>
              <a:rPr lang="es-MX" dirty="0">
                <a:solidFill>
                  <a:schemeClr val="tx1"/>
                </a:solidFill>
              </a:rPr>
              <a:t>].</a:t>
            </a:r>
            <a:r>
              <a:rPr lang="es-MX" dirty="0" err="1">
                <a:solidFill>
                  <a:schemeClr val="tx1"/>
                </a:solidFill>
              </a:rPr>
              <a:t>value</a:t>
            </a:r>
            <a:r>
              <a:rPr lang="es-MX" dirty="0">
                <a:solidFill>
                  <a:schemeClr val="tx1"/>
                </a:solidFill>
              </a:rPr>
              <a:t>;</a:t>
            </a:r>
          </a:p>
          <a:p>
            <a:r>
              <a:rPr lang="es-MX" dirty="0">
                <a:solidFill>
                  <a:schemeClr val="tx1"/>
                </a:solidFill>
              </a:rPr>
              <a:t>        }</a:t>
            </a:r>
          </a:p>
          <a:p>
            <a:r>
              <a:rPr lang="es-MX" dirty="0">
                <a:solidFill>
                  <a:srgbClr val="7030A0"/>
                </a:solidFill>
              </a:rPr>
              <a:t>    &lt;/script&gt;</a:t>
            </a:r>
          </a:p>
          <a:p>
            <a:endParaRPr lang="es-MX" dirty="0">
              <a:solidFill>
                <a:srgbClr val="7030A0"/>
              </a:solidFill>
            </a:endParaRPr>
          </a:p>
          <a:p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body</a:t>
            </a:r>
            <a:r>
              <a:rPr lang="es-MX" dirty="0">
                <a:solidFill>
                  <a:srgbClr val="7030A0"/>
                </a:solidFill>
              </a:rPr>
              <a:t>&gt;</a:t>
            </a:r>
          </a:p>
          <a:p>
            <a:endParaRPr lang="es-MX" dirty="0">
              <a:solidFill>
                <a:srgbClr val="7030A0"/>
              </a:solidFill>
            </a:endParaRPr>
          </a:p>
          <a:p>
            <a:r>
              <a:rPr lang="es-MX" dirty="0">
                <a:solidFill>
                  <a:srgbClr val="7030A0"/>
                </a:solidFill>
              </a:rPr>
              <a:t>&lt;/</a:t>
            </a:r>
            <a:r>
              <a:rPr lang="es-MX" dirty="0" err="1">
                <a:solidFill>
                  <a:srgbClr val="7030A0"/>
                </a:solidFill>
              </a:rPr>
              <a:t>html</a:t>
            </a:r>
            <a:r>
              <a:rPr lang="es-MX" dirty="0">
                <a:solidFill>
                  <a:srgbClr val="7030A0"/>
                </a:solidFill>
              </a:rPr>
              <a:t>&gt;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858729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1778</TotalTime>
  <Words>415</Words>
  <Application>Microsoft Office PowerPoint</Application>
  <PresentationFormat>Personalizado</PresentationFormat>
  <Paragraphs>68</Paragraphs>
  <Slides>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Arial Rounded MT Bold</vt:lpstr>
      <vt:lpstr>Calibri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FUA-CRAI</dc:creator>
  <cp:lastModifiedBy>SALA 704</cp:lastModifiedBy>
  <cp:revision>40</cp:revision>
  <dcterms:created xsi:type="dcterms:W3CDTF">2023-07-26T13:56:00Z</dcterms:created>
  <dcterms:modified xsi:type="dcterms:W3CDTF">2024-05-15T16:57:57Z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8A08CF194D3D49FB82E79DA9A3620EDF</vt:lpwstr>
  </property>
  <property fmtid="{D5CDD505-2E9C-101B-9397-08002B2CF9AE}" pid="3" name="KSOProductBuildVer">
    <vt:lpwstr>1033-11.2.0.11537</vt:lpwstr>
  </property>
</Properties>
</file>