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9" r:id="rId2"/>
    <p:sldId id="272" r:id="rId3"/>
    <p:sldId id="273" r:id="rId4"/>
    <p:sldId id="275" r:id="rId5"/>
    <p:sldId id="274" r:id="rId6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346" y="-1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7134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67710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0598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933867" y="1665694"/>
            <a:ext cx="2504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1200" dirty="0"/>
              <a:t>Genera un programa que permita </a:t>
            </a:r>
          </a:p>
          <a:p>
            <a:pPr algn="just"/>
            <a:r>
              <a:rPr lang="es-CO" sz="1200" dirty="0"/>
              <a:t>identificar, que no pertenece al </a:t>
            </a:r>
          </a:p>
          <a:p>
            <a:pPr algn="just"/>
            <a:r>
              <a:rPr lang="es-CO" sz="1200" dirty="0"/>
              <a:t>conjunto de </a:t>
            </a:r>
            <a:r>
              <a:rPr lang="es-CO" sz="1200" dirty="0" err="1"/>
              <a:t>bob</a:t>
            </a:r>
            <a:r>
              <a:rPr lang="es-CO" sz="1200" dirty="0"/>
              <a:t> esponja</a:t>
            </a:r>
            <a:endParaRPr lang="es-MX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4811785" y="3208841"/>
            <a:ext cx="298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de Bob esponja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537619" y="5727207"/>
            <a:ext cx="6905168" cy="4086493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29580" y="5780740"/>
            <a:ext cx="6659925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html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lang</a:t>
            </a:r>
            <a:r>
              <a:rPr lang="es-MX" dirty="0">
                <a:solidFill>
                  <a:srgbClr val="0070C0"/>
                </a:solidFill>
              </a:rPr>
              <a:t>="en“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&lt;head&gt;</a:t>
            </a:r>
          </a:p>
          <a:p>
            <a:r>
              <a:rPr lang="es-MX" dirty="0">
                <a:solidFill>
                  <a:srgbClr val="7030A0"/>
                </a:solidFill>
              </a:rPr>
              <a:t>&lt;meta </a:t>
            </a:r>
            <a:r>
              <a:rPr lang="es-MX" dirty="0" err="1">
                <a:solidFill>
                  <a:schemeClr val="accent2"/>
                </a:solidFill>
              </a:rPr>
              <a:t>charset</a:t>
            </a:r>
            <a:r>
              <a:rPr lang="es-MX" dirty="0">
                <a:solidFill>
                  <a:srgbClr val="0070C0"/>
                </a:solidFill>
              </a:rPr>
              <a:t>="UTF-8"&gt;</a:t>
            </a:r>
          </a:p>
          <a:p>
            <a:r>
              <a:rPr lang="es-MX" dirty="0">
                <a:solidFill>
                  <a:srgbClr val="7030A0"/>
                </a:solidFill>
              </a:rPr>
              <a:t>&lt;meta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viewport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 err="1">
                <a:solidFill>
                  <a:schemeClr val="accent2"/>
                </a:solidFill>
              </a:rPr>
              <a:t>content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width</a:t>
            </a:r>
            <a:r>
              <a:rPr lang="es-MX" dirty="0">
                <a:solidFill>
                  <a:srgbClr val="0070C0"/>
                </a:solidFill>
              </a:rPr>
              <a:t>=</a:t>
            </a:r>
            <a:r>
              <a:rPr lang="es-MX" dirty="0" err="1">
                <a:solidFill>
                  <a:srgbClr val="0070C0"/>
                </a:solidFill>
              </a:rPr>
              <a:t>device-width</a:t>
            </a:r>
            <a:r>
              <a:rPr lang="es-MX" dirty="0">
                <a:solidFill>
                  <a:srgbClr val="0070C0"/>
                </a:solidFill>
              </a:rPr>
              <a:t>, </a:t>
            </a:r>
            <a:r>
              <a:rPr lang="es-MX" dirty="0" err="1">
                <a:solidFill>
                  <a:srgbClr val="0070C0"/>
                </a:solidFill>
              </a:rPr>
              <a:t>initial-scale</a:t>
            </a:r>
            <a:r>
              <a:rPr lang="es-MX" dirty="0">
                <a:solidFill>
                  <a:srgbClr val="0070C0"/>
                </a:solidFill>
              </a:rPr>
              <a:t>=1.0“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Quiz de Personajes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style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chemeClr val="tx1"/>
                </a:solidFill>
              </a:rPr>
              <a:t>    </a:t>
            </a:r>
            <a:r>
              <a:rPr lang="es-MX" dirty="0" err="1">
                <a:solidFill>
                  <a:schemeClr val="tx1"/>
                </a:solidFill>
              </a:rPr>
              <a:t>body</a:t>
            </a:r>
            <a:r>
              <a:rPr lang="es-MX" dirty="0">
                <a:solidFill>
                  <a:schemeClr val="tx1"/>
                </a:solidFill>
              </a:rPr>
              <a:t> {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font-family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6"/>
                </a:solidFill>
              </a:rPr>
              <a:t>Arial</a:t>
            </a:r>
            <a:r>
              <a:rPr lang="es-MX" dirty="0">
                <a:solidFill>
                  <a:srgbClr val="7030A0"/>
                </a:solidFill>
              </a:rPr>
              <a:t>, </a:t>
            </a:r>
            <a:r>
              <a:rPr lang="es-MX" dirty="0" err="1">
                <a:solidFill>
                  <a:schemeClr val="accent6"/>
                </a:solidFill>
              </a:rPr>
              <a:t>sans-serif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margin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0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padding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0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rgbClr val="7030A0"/>
                </a:solidFill>
              </a:rPr>
              <a:t>    .container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max-width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600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margin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0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accent6"/>
                </a:solidFill>
              </a:rPr>
              <a:t>auto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padding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chemeClr val="tx1"/>
                </a:solidFill>
              </a:rPr>
              <a:t>    </a:t>
            </a:r>
            <a:r>
              <a:rPr lang="es-MX" dirty="0" err="1">
                <a:solidFill>
                  <a:schemeClr val="tx1"/>
                </a:solidFill>
              </a:rPr>
              <a:t>img</a:t>
            </a:r>
            <a:r>
              <a:rPr lang="es-MX" dirty="0">
                <a:solidFill>
                  <a:schemeClr val="tx1"/>
                </a:solidFill>
              </a:rPr>
              <a:t> {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0699" y="5290939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59543" y="4245090"/>
            <a:ext cx="11376" cy="97655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2104117" y="921610"/>
            <a:ext cx="3602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800" b="1" dirty="0">
                <a:latin typeface="Arial Rounded MT Bold" panose="020F0704030504030204" pitchFamily="34" charset="0"/>
              </a:rPr>
              <a:t>C</a:t>
            </a:r>
            <a:r>
              <a:rPr lang="es-CO" sz="1800" b="1" dirty="0">
                <a:latin typeface="Arial Rounded MT Bold" panose="020F0704030504030204" pitchFamily="34" charset="0"/>
              </a:rPr>
              <a:t>ONJUNTO FONDO DE BIKINI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EE4CC51-EFDB-41A9-8A97-53DD77237F6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6388" t="23134" r="26189"/>
          <a:stretch/>
        </p:blipFill>
        <p:spPr>
          <a:xfrm>
            <a:off x="115151" y="2312024"/>
            <a:ext cx="3148199" cy="224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068104"/>
            <a:ext cx="7028120" cy="7562082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40335" y="1518242"/>
            <a:ext cx="6659925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max-width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100</a:t>
            </a:r>
            <a:r>
              <a:rPr lang="es-MX" dirty="0">
                <a:solidFill>
                  <a:srgbClr val="7030A0"/>
                </a:solidFill>
              </a:rPr>
              <a:t>%;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>
                <a:solidFill>
                  <a:srgbClr val="00B0F0"/>
                </a:solidFill>
              </a:rPr>
              <a:t>display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6"/>
                </a:solidFill>
              </a:rPr>
              <a:t>block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margin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0 </a:t>
            </a:r>
            <a:r>
              <a:rPr lang="es-MX" dirty="0">
                <a:solidFill>
                  <a:schemeClr val="accent6"/>
                </a:solidFill>
              </a:rPr>
              <a:t>auto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rgbClr val="7030A0"/>
                </a:solidFill>
              </a:rPr>
              <a:t>    .</a:t>
            </a:r>
            <a:r>
              <a:rPr lang="es-MX" dirty="0" err="1">
                <a:solidFill>
                  <a:srgbClr val="7030A0"/>
                </a:solidFill>
              </a:rPr>
              <a:t>question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margin</a:t>
            </a:r>
            <a:r>
              <a:rPr lang="es-MX" dirty="0">
                <a:solidFill>
                  <a:srgbClr val="00B0F0"/>
                </a:solidFill>
              </a:rPr>
              <a:t>-top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rgbClr val="7030A0"/>
                </a:solidFill>
              </a:rPr>
              <a:t>    .</a:t>
            </a:r>
            <a:r>
              <a:rPr lang="es-MX" dirty="0" err="1">
                <a:solidFill>
                  <a:srgbClr val="7030A0"/>
                </a:solidFill>
              </a:rPr>
              <a:t>options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margin</a:t>
            </a:r>
            <a:r>
              <a:rPr lang="es-MX" dirty="0">
                <a:solidFill>
                  <a:srgbClr val="00B0F0"/>
                </a:solidFill>
              </a:rPr>
              <a:t>-top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rgbClr val="7030A0"/>
                </a:solidFill>
              </a:rPr>
              <a:t>    .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>
                <a:solidFill>
                  <a:srgbClr val="00B0F0"/>
                </a:solidFill>
              </a:rPr>
              <a:t>display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6"/>
                </a:solidFill>
              </a:rPr>
              <a:t>block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margin-bottom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10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rgbClr val="7030A0"/>
                </a:solidFill>
              </a:rPr>
              <a:t>    .</a:t>
            </a:r>
            <a:r>
              <a:rPr lang="es-MX" dirty="0" err="1">
                <a:solidFill>
                  <a:srgbClr val="7030A0"/>
                </a:solidFill>
              </a:rPr>
              <a:t>submit-btn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margin</a:t>
            </a:r>
            <a:r>
              <a:rPr lang="es-MX" dirty="0">
                <a:solidFill>
                  <a:srgbClr val="00B0F0"/>
                </a:solidFill>
              </a:rPr>
              <a:t>-top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padding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10</a:t>
            </a:r>
            <a:r>
              <a:rPr lang="es-MX" dirty="0">
                <a:solidFill>
                  <a:srgbClr val="7030A0"/>
                </a:solidFill>
              </a:rPr>
              <a:t>px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background</a:t>
            </a:r>
            <a:r>
              <a:rPr lang="es-MX" dirty="0">
                <a:solidFill>
                  <a:srgbClr val="00B0F0"/>
                </a:solidFill>
              </a:rPr>
              <a:t>-color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#007bff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>
                <a:solidFill>
                  <a:srgbClr val="00B0F0"/>
                </a:solidFill>
              </a:rPr>
              <a:t>color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#</a:t>
            </a:r>
            <a:r>
              <a:rPr lang="es-MX" dirty="0" err="1">
                <a:solidFill>
                  <a:schemeClr val="accent3">
                    <a:lumMod val="75000"/>
                  </a:schemeClr>
                </a:solidFill>
              </a:rPr>
              <a:t>fff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00B0F0"/>
                </a:solidFill>
              </a:rPr>
              <a:t>border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 err="1">
                <a:solidFill>
                  <a:schemeClr val="accent6"/>
                </a:solidFill>
              </a:rPr>
              <a:t>none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>
                <a:solidFill>
                  <a:srgbClr val="00B0F0"/>
                </a:solidFill>
              </a:rPr>
              <a:t>cursor</a:t>
            </a:r>
            <a:r>
              <a:rPr lang="es-MX" dirty="0">
                <a:solidFill>
                  <a:srgbClr val="7030A0"/>
                </a:solidFill>
              </a:rPr>
              <a:t>: </a:t>
            </a:r>
            <a:r>
              <a:rPr lang="es-MX" dirty="0">
                <a:solidFill>
                  <a:schemeClr val="accent6"/>
                </a:solidFill>
              </a:rPr>
              <a:t>pointer</a:t>
            </a:r>
            <a:r>
              <a:rPr lang="es-MX" dirty="0">
                <a:solidFill>
                  <a:srgbClr val="7030A0"/>
                </a:solidFill>
              </a:rPr>
              <a:t>;</a:t>
            </a: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style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&lt;/head&gt;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body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="container“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img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src</a:t>
            </a:r>
            <a:r>
              <a:rPr lang="es-MX" dirty="0">
                <a:solidFill>
                  <a:srgbClr val="0070C0"/>
                </a:solidFill>
              </a:rPr>
              <a:t>="CONJUNTO PRINCIPAL.png" </a:t>
            </a:r>
            <a:r>
              <a:rPr lang="es-MX" dirty="0" err="1">
                <a:solidFill>
                  <a:schemeClr val="accent2"/>
                </a:solidFill>
              </a:rPr>
              <a:t>alt</a:t>
            </a:r>
            <a:r>
              <a:rPr lang="es-MX" dirty="0">
                <a:solidFill>
                  <a:srgbClr val="0070C0"/>
                </a:solidFill>
              </a:rPr>
              <a:t>="Imagen principal"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main-image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</a:p>
          <a:p>
            <a:endParaRPr lang="es-MX" dirty="0">
              <a:solidFill>
                <a:srgbClr val="0070C0"/>
              </a:solidFill>
            </a:endParaRP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810242"/>
            <a:ext cx="7889358" cy="124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173242"/>
            <a:ext cx="7028120" cy="7636999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40335" y="1634908"/>
            <a:ext cx="665992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 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="container“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img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src</a:t>
            </a:r>
            <a:r>
              <a:rPr lang="es-MX" dirty="0">
                <a:solidFill>
                  <a:srgbClr val="0070C0"/>
                </a:solidFill>
              </a:rPr>
              <a:t>="CONJUNTO PRINCIPAL.png" </a:t>
            </a:r>
            <a:r>
              <a:rPr lang="es-MX" dirty="0" err="1">
                <a:solidFill>
                  <a:schemeClr val="accent2"/>
                </a:solidFill>
              </a:rPr>
              <a:t>alt</a:t>
            </a:r>
            <a:r>
              <a:rPr lang="es-MX" dirty="0">
                <a:solidFill>
                  <a:srgbClr val="0070C0"/>
                </a:solidFill>
              </a:rPr>
              <a:t>="Imagen principal"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main-image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question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="question1“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&lt;</a:t>
            </a:r>
            <a:r>
              <a:rPr lang="es-MX" dirty="0" err="1">
                <a:solidFill>
                  <a:srgbClr val="7030A0"/>
                </a:solidFill>
              </a:rPr>
              <a:t>img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src</a:t>
            </a:r>
            <a:r>
              <a:rPr lang="es-MX" dirty="0">
                <a:solidFill>
                  <a:srgbClr val="0070C0"/>
                </a:solidFill>
              </a:rPr>
              <a:t>="CONJUNTO1.png" </a:t>
            </a:r>
            <a:r>
              <a:rPr lang="es-MX" dirty="0" err="1">
                <a:solidFill>
                  <a:schemeClr val="accent2"/>
                </a:solidFill>
              </a:rPr>
              <a:t>alt</a:t>
            </a:r>
            <a:r>
              <a:rPr lang="es-MX" dirty="0">
                <a:solidFill>
                  <a:srgbClr val="0070C0"/>
                </a:solidFill>
              </a:rPr>
              <a:t>="Conjunto 1“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&lt;p&gt; </a:t>
            </a:r>
            <a:r>
              <a:rPr lang="es-MX" dirty="0">
                <a:solidFill>
                  <a:schemeClr val="tx1"/>
                </a:solidFill>
              </a:rPr>
              <a:t>¿Qué personaje le hace falta a este conjunto? </a:t>
            </a:r>
            <a:r>
              <a:rPr lang="es-MX" dirty="0">
                <a:solidFill>
                  <a:srgbClr val="7030A0"/>
                </a:solidFill>
              </a:rPr>
              <a:t>&lt;/p&gt;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 </a:t>
            </a: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options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="options1“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</a:t>
            </a:r>
            <a:r>
              <a:rPr lang="es-MX" dirty="0">
                <a:solidFill>
                  <a:srgbClr val="7030A0"/>
                </a:solidFill>
              </a:rPr>
              <a:t> 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="characters1"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="A“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Don cangrejo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="characters1"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="B“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Arenita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&lt;</a:t>
            </a:r>
            <a:r>
              <a:rPr lang="es-MX" dirty="0" err="1">
                <a:solidFill>
                  <a:srgbClr val="0070C0"/>
                </a:solidFill>
              </a:rPr>
              <a:t>label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="characters1"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="C“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Patricio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</a:t>
            </a:r>
            <a:r>
              <a:rPr lang="es-MX" dirty="0">
                <a:solidFill>
                  <a:srgbClr val="7030A0"/>
                </a:solidFill>
              </a:rPr>
              <a:t> 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="characters1"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="D“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Calamardo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7030A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question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="question2“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img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src</a:t>
            </a:r>
            <a:r>
              <a:rPr lang="es-MX" dirty="0">
                <a:solidFill>
                  <a:srgbClr val="0070C0"/>
                </a:solidFill>
              </a:rPr>
              <a:t>="CONJUNTO2.png" </a:t>
            </a:r>
            <a:r>
              <a:rPr lang="es-MX" dirty="0" err="1">
                <a:solidFill>
                  <a:schemeClr val="accent2"/>
                </a:solidFill>
              </a:rPr>
              <a:t>alt</a:t>
            </a:r>
            <a:r>
              <a:rPr lang="es-MX" dirty="0">
                <a:solidFill>
                  <a:srgbClr val="0070C0"/>
                </a:solidFill>
              </a:rPr>
              <a:t>="Conjunto 2“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&lt;p&gt; </a:t>
            </a:r>
            <a:r>
              <a:rPr lang="es-MX" dirty="0">
                <a:solidFill>
                  <a:schemeClr val="tx1"/>
                </a:solidFill>
              </a:rPr>
              <a:t>¿Qué personaje le hace falta a este conjunto? </a:t>
            </a:r>
            <a:r>
              <a:rPr lang="es-MX" dirty="0">
                <a:solidFill>
                  <a:srgbClr val="7030A0"/>
                </a:solidFill>
              </a:rPr>
              <a:t>&lt;/p&gt;</a:t>
            </a:r>
          </a:p>
          <a:p>
            <a:r>
              <a:rPr lang="es-MX" dirty="0">
                <a:solidFill>
                  <a:srgbClr val="7030A0"/>
                </a:solidFill>
              </a:rPr>
              <a:t>    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options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="options2“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</a:t>
            </a:r>
            <a:r>
              <a:rPr lang="es-MX" dirty="0">
                <a:solidFill>
                  <a:srgbClr val="7030A0"/>
                </a:solidFill>
              </a:rPr>
              <a:t> 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“ 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="characters2"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="A“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Bob esponja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="characters2"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="B“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67162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9115539"/>
            <a:ext cx="7812715" cy="94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13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173242"/>
            <a:ext cx="7028120" cy="7636999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40335" y="1634908"/>
            <a:ext cx="6659925" cy="720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70C0"/>
                </a:solidFill>
              </a:rPr>
              <a:t>Calamardo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</a:t>
            </a:r>
            <a:r>
              <a:rPr lang="es-MX" dirty="0">
                <a:solidFill>
                  <a:srgbClr val="7030A0"/>
                </a:solidFill>
              </a:rPr>
              <a:t> 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“ &gt;&lt;input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="characters2"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="C“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Patricio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</a:t>
            </a:r>
            <a:r>
              <a:rPr lang="es-MX" dirty="0">
                <a:solidFill>
                  <a:srgbClr val="7030A0"/>
                </a:solidFill>
              </a:rPr>
              <a:t> 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="characters2"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="D“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Don cangrejo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question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="question3“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img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src</a:t>
            </a:r>
            <a:r>
              <a:rPr lang="es-MX" dirty="0">
                <a:solidFill>
                  <a:srgbClr val="0070C0"/>
                </a:solidFill>
              </a:rPr>
              <a:t>="CONJUNTO3.png" </a:t>
            </a:r>
            <a:r>
              <a:rPr lang="es-MX" dirty="0" err="1">
                <a:solidFill>
                  <a:schemeClr val="accent2"/>
                </a:solidFill>
              </a:rPr>
              <a:t>alt</a:t>
            </a:r>
            <a:r>
              <a:rPr lang="es-MX" dirty="0">
                <a:solidFill>
                  <a:srgbClr val="0070C0"/>
                </a:solidFill>
              </a:rPr>
              <a:t>="Conjunto 3“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&lt;p&gt; </a:t>
            </a:r>
            <a:r>
              <a:rPr lang="es-MX" dirty="0">
                <a:solidFill>
                  <a:schemeClr val="tx1"/>
                </a:solidFill>
              </a:rPr>
              <a:t>¿Qué personaje le hace falta a este conjunto? </a:t>
            </a:r>
            <a:r>
              <a:rPr lang="es-MX" dirty="0">
                <a:solidFill>
                  <a:srgbClr val="7030A0"/>
                </a:solidFill>
              </a:rPr>
              <a:t>&lt;/p&gt;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&lt;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options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="options3"&gt;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="characters3"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="A“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Bob esponja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="characters3"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="B“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Calamardo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="characters3"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="C“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Patricio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option</a:t>
            </a:r>
            <a:r>
              <a:rPr lang="es-MX" dirty="0">
                <a:solidFill>
                  <a:srgbClr val="0070C0"/>
                </a:solidFill>
              </a:rPr>
              <a:t>“ </a:t>
            </a:r>
            <a:r>
              <a:rPr lang="es-MX" dirty="0">
                <a:solidFill>
                  <a:srgbClr val="7030A0"/>
                </a:solidFill>
              </a:rPr>
              <a:t>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="radio"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="characters3"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="D“ 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rgbClr val="0070C0"/>
                </a:solidFill>
              </a:rPr>
              <a:t> Arenita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label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 &lt;</a:t>
            </a:r>
            <a:r>
              <a:rPr lang="es-MX" dirty="0" err="1">
                <a:solidFill>
                  <a:srgbClr val="7030A0"/>
                </a:solidFill>
              </a:rPr>
              <a:t>button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submit-btn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 err="1">
                <a:solidFill>
                  <a:schemeClr val="accent2"/>
                </a:solidFill>
              </a:rPr>
              <a:t>onclick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submitQuiz</a:t>
            </a:r>
            <a:r>
              <a:rPr lang="es-MX" dirty="0">
                <a:solidFill>
                  <a:srgbClr val="0070C0"/>
                </a:solidFill>
              </a:rPr>
              <a:t>()"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Enviar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button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div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&lt;script&gt;</a:t>
            </a:r>
          </a:p>
          <a:p>
            <a:r>
              <a:rPr lang="es-MX" dirty="0" err="1">
                <a:solidFill>
                  <a:srgbClr val="7030A0"/>
                </a:solidFill>
              </a:rPr>
              <a:t>function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rgbClr val="0070C0"/>
                </a:solidFill>
              </a:rPr>
              <a:t>submitQuiz</a:t>
            </a:r>
            <a:r>
              <a:rPr lang="es-MX" dirty="0">
                <a:solidFill>
                  <a:srgbClr val="0070C0"/>
                </a:solidFill>
              </a:rPr>
              <a:t>()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answers</a:t>
            </a:r>
            <a:r>
              <a:rPr lang="es-MX" dirty="0">
                <a:solidFill>
                  <a:srgbClr val="0070C0"/>
                </a:solidFill>
              </a:rPr>
              <a:t> = []</a:t>
            </a:r>
            <a:r>
              <a:rPr lang="es-MX" dirty="0">
                <a:solidFill>
                  <a:schemeClr val="tx1"/>
                </a:solidFill>
              </a:rPr>
              <a:t>;</a:t>
            </a:r>
          </a:p>
          <a:p>
            <a:r>
              <a:rPr lang="es-MX" dirty="0">
                <a:solidFill>
                  <a:srgbClr val="0070C0"/>
                </a:solidFill>
              </a:rPr>
              <a:t>   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numQuestions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>
                <a:solidFill>
                  <a:srgbClr val="0070C0"/>
                </a:solidFill>
              </a:rPr>
              <a:t>= 3;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0070C0"/>
                </a:solidFill>
              </a:rPr>
              <a:t>   </a:t>
            </a:r>
            <a:r>
              <a:rPr lang="es-MX" dirty="0">
                <a:solidFill>
                  <a:srgbClr val="7030A0"/>
                </a:solidFill>
              </a:rPr>
              <a:t> </a:t>
            </a:r>
            <a:endParaRPr lang="es-MX" dirty="0">
              <a:solidFill>
                <a:srgbClr val="0070C0"/>
              </a:solidFill>
            </a:endParaRP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67162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9115539"/>
            <a:ext cx="7812715" cy="94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664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09354" y="567552"/>
            <a:ext cx="7028120" cy="797606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03121" y="1126197"/>
            <a:ext cx="6659925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7030A0"/>
                </a:solidFill>
              </a:rPr>
              <a:t>for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0070C0"/>
                </a:solidFill>
              </a:rPr>
              <a:t>(</a:t>
            </a:r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i = </a:t>
            </a:r>
            <a:r>
              <a:rPr lang="es-MX" dirty="0">
                <a:solidFill>
                  <a:srgbClr val="0070C0"/>
                </a:solidFill>
              </a:rPr>
              <a:t>1</a:t>
            </a:r>
            <a:r>
              <a:rPr lang="es-MX" dirty="0">
                <a:solidFill>
                  <a:schemeClr val="tx1"/>
                </a:solidFill>
              </a:rPr>
              <a:t>; i </a:t>
            </a:r>
            <a:r>
              <a:rPr lang="es-MX" dirty="0">
                <a:solidFill>
                  <a:srgbClr val="0070C0"/>
                </a:solidFill>
              </a:rPr>
              <a:t>&lt;= </a:t>
            </a:r>
            <a:r>
              <a:rPr lang="es-MX" dirty="0" err="1">
                <a:solidFill>
                  <a:schemeClr val="tx1"/>
                </a:solidFill>
              </a:rPr>
              <a:t>numQuestions</a:t>
            </a:r>
            <a:r>
              <a:rPr lang="es-MX" dirty="0">
                <a:solidFill>
                  <a:schemeClr val="tx1"/>
                </a:solidFill>
              </a:rPr>
              <a:t>; i</a:t>
            </a:r>
            <a:r>
              <a:rPr lang="es-MX" dirty="0">
                <a:solidFill>
                  <a:srgbClr val="0070C0"/>
                </a:solidFill>
              </a:rPr>
              <a:t>++)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selectedOption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>
                <a:solidFill>
                  <a:srgbClr val="0070C0"/>
                </a:solidFill>
              </a:rPr>
              <a:t>= </a:t>
            </a:r>
            <a:r>
              <a:rPr lang="es-MX" dirty="0" err="1">
                <a:solidFill>
                  <a:srgbClr val="0070C0"/>
                </a:solidFill>
              </a:rPr>
              <a:t>document</a:t>
            </a:r>
            <a:r>
              <a:rPr lang="es-MX" dirty="0" err="1">
                <a:solidFill>
                  <a:schemeClr val="tx1"/>
                </a:solidFill>
              </a:rPr>
              <a:t>.querySelector</a:t>
            </a:r>
            <a:r>
              <a:rPr lang="es-MX" dirty="0">
                <a:solidFill>
                  <a:srgbClr val="0070C0"/>
                </a:solidFill>
              </a:rPr>
              <a:t>('input[</a:t>
            </a:r>
            <a:r>
              <a:rPr lang="es-MX" dirty="0" err="1">
                <a:solidFill>
                  <a:srgbClr val="0070C0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characters</a:t>
            </a:r>
            <a:r>
              <a:rPr lang="es-MX" dirty="0">
                <a:solidFill>
                  <a:srgbClr val="0070C0"/>
                </a:solidFill>
              </a:rPr>
              <a:t>' +</a:t>
            </a:r>
            <a:r>
              <a:rPr lang="es-MX" dirty="0">
                <a:solidFill>
                  <a:schemeClr val="tx1"/>
                </a:solidFill>
              </a:rPr>
              <a:t> i </a:t>
            </a:r>
            <a:r>
              <a:rPr lang="es-MX" dirty="0">
                <a:solidFill>
                  <a:srgbClr val="0070C0"/>
                </a:solidFill>
              </a:rPr>
              <a:t>+ '"]:</a:t>
            </a:r>
            <a:r>
              <a:rPr lang="es-MX" dirty="0" err="1">
                <a:solidFill>
                  <a:srgbClr val="0070C0"/>
                </a:solidFill>
              </a:rPr>
              <a:t>checked</a:t>
            </a:r>
            <a:r>
              <a:rPr lang="es-MX" dirty="0">
                <a:solidFill>
                  <a:srgbClr val="0070C0"/>
                </a:solidFill>
              </a:rPr>
              <a:t>')</a:t>
            </a:r>
            <a:r>
              <a:rPr lang="es-MX" dirty="0">
                <a:solidFill>
                  <a:schemeClr val="tx1"/>
                </a:solidFill>
              </a:rPr>
              <a:t>;</a:t>
            </a:r>
          </a:p>
          <a:p>
            <a:r>
              <a:rPr lang="es-MX" dirty="0">
                <a:solidFill>
                  <a:srgbClr val="0070C0"/>
                </a:solidFill>
              </a:rPr>
              <a:t>       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7030A0"/>
                </a:solidFill>
              </a:rPr>
              <a:t>if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(</a:t>
            </a:r>
            <a:r>
              <a:rPr lang="es-MX" dirty="0" err="1">
                <a:solidFill>
                  <a:schemeClr val="tx1"/>
                </a:solidFill>
              </a:rPr>
              <a:t>selectedOption</a:t>
            </a:r>
            <a:r>
              <a:rPr lang="es-MX" dirty="0">
                <a:solidFill>
                  <a:schemeClr val="tx1"/>
                </a:solidFill>
              </a:rPr>
              <a:t>) {</a:t>
            </a:r>
          </a:p>
          <a:p>
            <a:r>
              <a:rPr lang="es-MX" dirty="0">
                <a:solidFill>
                  <a:srgbClr val="7030A0"/>
                </a:solidFill>
              </a:rPr>
              <a:t>            </a:t>
            </a:r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answer</a:t>
            </a:r>
            <a:r>
              <a:rPr lang="es-MX" dirty="0">
                <a:solidFill>
                  <a:srgbClr val="0070C0"/>
                </a:solidFill>
              </a:rPr>
              <a:t> = </a:t>
            </a:r>
            <a:r>
              <a:rPr lang="es-MX" dirty="0" err="1">
                <a:solidFill>
                  <a:schemeClr val="tx1"/>
                </a:solidFill>
              </a:rPr>
              <a:t>selectedOption.value</a:t>
            </a:r>
            <a:r>
              <a:rPr lang="es-MX" dirty="0">
                <a:solidFill>
                  <a:schemeClr val="tx1"/>
                </a:solidFill>
              </a:rPr>
              <a:t>;</a:t>
            </a:r>
          </a:p>
          <a:p>
            <a:r>
              <a:rPr lang="es-MX" dirty="0">
                <a:solidFill>
                  <a:schemeClr val="tx1"/>
                </a:solidFill>
              </a:rPr>
              <a:t>            </a:t>
            </a:r>
            <a:r>
              <a:rPr lang="es-MX" dirty="0" err="1">
                <a:solidFill>
                  <a:schemeClr val="tx1"/>
                </a:solidFill>
              </a:rPr>
              <a:t>answers.push</a:t>
            </a:r>
            <a:r>
              <a:rPr lang="es-MX" dirty="0">
                <a:solidFill>
                  <a:schemeClr val="tx1"/>
                </a:solidFill>
              </a:rPr>
              <a:t>(</a:t>
            </a:r>
            <a:r>
              <a:rPr lang="es-MX" dirty="0" err="1">
                <a:solidFill>
                  <a:schemeClr val="tx1"/>
                </a:solidFill>
              </a:rPr>
              <a:t>answer</a:t>
            </a:r>
            <a:r>
              <a:rPr lang="es-MX" dirty="0">
                <a:solidFill>
                  <a:schemeClr val="tx1"/>
                </a:solidFill>
              </a:rPr>
              <a:t>);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chemeClr val="tx1"/>
                </a:solidFill>
              </a:rPr>
              <a:t>}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rgbClr val="7030A0"/>
                </a:solidFill>
              </a:rPr>
              <a:t>else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{</a:t>
            </a:r>
          </a:p>
          <a:p>
            <a:r>
              <a:rPr lang="es-MX" dirty="0">
                <a:solidFill>
                  <a:schemeClr val="tx1"/>
                </a:solidFill>
              </a:rPr>
              <a:t>            </a:t>
            </a:r>
            <a:r>
              <a:rPr lang="es-MX" dirty="0" err="1">
                <a:solidFill>
                  <a:schemeClr val="tx1"/>
                </a:solidFill>
              </a:rPr>
              <a:t>alert</a:t>
            </a:r>
            <a:r>
              <a:rPr lang="es-MX" dirty="0">
                <a:solidFill>
                  <a:srgbClr val="0070C0"/>
                </a:solidFill>
              </a:rPr>
              <a:t>('Por favor selecciona una opción para la pregunta ' + </a:t>
            </a:r>
            <a:r>
              <a:rPr lang="es-MX" dirty="0">
                <a:solidFill>
                  <a:schemeClr val="tx1"/>
                </a:solidFill>
              </a:rPr>
              <a:t>i);</a:t>
            </a:r>
          </a:p>
          <a:p>
            <a:r>
              <a:rPr lang="es-MX" dirty="0">
                <a:solidFill>
                  <a:srgbClr val="7030A0"/>
                </a:solidFill>
              </a:rPr>
              <a:t>            </a:t>
            </a:r>
            <a:r>
              <a:rPr lang="es-MX" dirty="0" err="1">
                <a:solidFill>
                  <a:srgbClr val="7030A0"/>
                </a:solidFill>
              </a:rPr>
              <a:t>return</a:t>
            </a:r>
            <a:r>
              <a:rPr lang="es-MX" dirty="0">
                <a:solidFill>
                  <a:srgbClr val="0070C0"/>
                </a:solidFill>
              </a:rPr>
              <a:t>;</a:t>
            </a:r>
          </a:p>
          <a:p>
            <a:r>
              <a:rPr lang="es-MX" dirty="0">
                <a:solidFill>
                  <a:schemeClr val="tx1"/>
                </a:solidFill>
              </a:rPr>
              <a:t>        }</a:t>
            </a:r>
          </a:p>
          <a:p>
            <a:r>
              <a:rPr lang="es-MX" dirty="0">
                <a:solidFill>
                  <a:schemeClr val="tx1"/>
                </a:solidFill>
              </a:rPr>
              <a:t>    }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correctAnswers</a:t>
            </a:r>
            <a:r>
              <a:rPr lang="es-MX" dirty="0">
                <a:solidFill>
                  <a:srgbClr val="0070C0"/>
                </a:solidFill>
              </a:rPr>
              <a:t> =</a:t>
            </a:r>
            <a:r>
              <a:rPr lang="es-MX" dirty="0">
                <a:solidFill>
                  <a:schemeClr val="tx1"/>
                </a:solidFill>
              </a:rPr>
              <a:t> [</a:t>
            </a:r>
            <a:r>
              <a:rPr lang="es-MX" dirty="0">
                <a:solidFill>
                  <a:srgbClr val="0070C0"/>
                </a:solidFill>
              </a:rPr>
              <a:t>'C'</a:t>
            </a:r>
            <a:r>
              <a:rPr lang="es-MX" dirty="0">
                <a:solidFill>
                  <a:schemeClr val="tx1"/>
                </a:solidFill>
              </a:rPr>
              <a:t>,</a:t>
            </a:r>
            <a:r>
              <a:rPr lang="es-MX" dirty="0">
                <a:solidFill>
                  <a:srgbClr val="0070C0"/>
                </a:solidFill>
              </a:rPr>
              <a:t> 'A'</a:t>
            </a:r>
            <a:r>
              <a:rPr lang="es-MX" dirty="0">
                <a:solidFill>
                  <a:schemeClr val="tx1"/>
                </a:solidFill>
              </a:rPr>
              <a:t>,</a:t>
            </a:r>
            <a:r>
              <a:rPr lang="es-MX" dirty="0">
                <a:solidFill>
                  <a:srgbClr val="0070C0"/>
                </a:solidFill>
              </a:rPr>
              <a:t> 'D'</a:t>
            </a:r>
            <a:r>
              <a:rPr lang="es-MX" dirty="0">
                <a:solidFill>
                  <a:schemeClr val="tx1"/>
                </a:solidFill>
              </a:rPr>
              <a:t>];</a:t>
            </a:r>
          </a:p>
          <a:p>
            <a:r>
              <a:rPr lang="es-MX" dirty="0">
                <a:solidFill>
                  <a:srgbClr val="0070C0"/>
                </a:solidFill>
              </a:rPr>
              <a:t>   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score</a:t>
            </a:r>
            <a:r>
              <a:rPr lang="es-MX" dirty="0">
                <a:solidFill>
                  <a:srgbClr val="0070C0"/>
                </a:solidFill>
              </a:rPr>
              <a:t> = 0;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    </a:t>
            </a:r>
            <a:r>
              <a:rPr lang="es-MX" dirty="0" err="1">
                <a:solidFill>
                  <a:srgbClr val="7030A0"/>
                </a:solidFill>
              </a:rPr>
              <a:t>for</a:t>
            </a:r>
            <a:r>
              <a:rPr lang="es-MX" dirty="0">
                <a:solidFill>
                  <a:srgbClr val="0070C0"/>
                </a:solidFill>
              </a:rPr>
              <a:t> (</a:t>
            </a:r>
            <a:r>
              <a:rPr lang="es-MX" dirty="0" err="1">
                <a:solidFill>
                  <a:srgbClr val="7030A0"/>
                </a:solidFill>
              </a:rPr>
              <a:t>var</a:t>
            </a:r>
            <a:r>
              <a:rPr lang="es-MX" dirty="0">
                <a:solidFill>
                  <a:srgbClr val="0070C0"/>
                </a:solidFill>
              </a:rPr>
              <a:t> j = 0; j &lt; </a:t>
            </a:r>
            <a:r>
              <a:rPr lang="es-MX" dirty="0" err="1">
                <a:solidFill>
                  <a:srgbClr val="0070C0"/>
                </a:solidFill>
              </a:rPr>
              <a:t>numQuestions</a:t>
            </a:r>
            <a:r>
              <a:rPr lang="es-MX" dirty="0">
                <a:solidFill>
                  <a:srgbClr val="0070C0"/>
                </a:solidFill>
              </a:rPr>
              <a:t>; </a:t>
            </a:r>
            <a:r>
              <a:rPr lang="es-MX" dirty="0" err="1">
                <a:solidFill>
                  <a:srgbClr val="0070C0"/>
                </a:solidFill>
              </a:rPr>
              <a:t>j++</a:t>
            </a:r>
            <a:r>
              <a:rPr lang="es-MX" dirty="0">
                <a:solidFill>
                  <a:srgbClr val="0070C0"/>
                </a:solidFill>
              </a:rPr>
              <a:t>) {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7030A0"/>
                </a:solidFill>
              </a:rPr>
              <a:t>if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0070C0"/>
                </a:solidFill>
              </a:rPr>
              <a:t>(</a:t>
            </a:r>
            <a:r>
              <a:rPr lang="es-MX" dirty="0" err="1">
                <a:solidFill>
                  <a:srgbClr val="0070C0"/>
                </a:solidFill>
              </a:rPr>
              <a:t>answers</a:t>
            </a:r>
            <a:r>
              <a:rPr lang="es-MX" dirty="0">
                <a:solidFill>
                  <a:srgbClr val="0070C0"/>
                </a:solidFill>
              </a:rPr>
              <a:t>[j] === </a:t>
            </a:r>
            <a:r>
              <a:rPr lang="es-MX" dirty="0" err="1">
                <a:solidFill>
                  <a:srgbClr val="0070C0"/>
                </a:solidFill>
              </a:rPr>
              <a:t>correctAnswers</a:t>
            </a:r>
            <a:r>
              <a:rPr lang="es-MX" dirty="0">
                <a:solidFill>
                  <a:srgbClr val="0070C0"/>
                </a:solidFill>
              </a:rPr>
              <a:t>[j]) {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score++;</a:t>
            </a:r>
          </a:p>
          <a:p>
            <a:r>
              <a:rPr lang="es-MX" dirty="0">
                <a:solidFill>
                  <a:schemeClr val="tx1"/>
                </a:solidFill>
              </a:rPr>
              <a:t>        }</a:t>
            </a:r>
          </a:p>
          <a:p>
            <a:r>
              <a:rPr lang="es-MX" dirty="0">
                <a:solidFill>
                  <a:schemeClr val="tx1"/>
                </a:solidFill>
              </a:rPr>
              <a:t>    }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console</a:t>
            </a:r>
            <a:r>
              <a:rPr lang="es-MX" dirty="0">
                <a:solidFill>
                  <a:schemeClr val="tx1"/>
                </a:solidFill>
              </a:rPr>
              <a:t>.log</a:t>
            </a:r>
            <a:r>
              <a:rPr lang="es-MX" dirty="0">
                <a:solidFill>
                  <a:srgbClr val="0070C0"/>
                </a:solidFill>
              </a:rPr>
              <a:t>('Respuestas:’ </a:t>
            </a:r>
            <a:r>
              <a:rPr lang="es-MX" dirty="0">
                <a:solidFill>
                  <a:schemeClr val="tx1"/>
                </a:solidFill>
              </a:rPr>
              <a:t>, </a:t>
            </a:r>
            <a:r>
              <a:rPr lang="es-MX" dirty="0" err="1">
                <a:solidFill>
                  <a:schemeClr val="tx1"/>
                </a:solidFill>
              </a:rPr>
              <a:t>answers</a:t>
            </a:r>
            <a:r>
              <a:rPr lang="es-MX" dirty="0">
                <a:solidFill>
                  <a:schemeClr val="tx1"/>
                </a:solidFill>
              </a:rPr>
              <a:t>);</a:t>
            </a:r>
          </a:p>
          <a:p>
            <a:r>
              <a:rPr lang="es-MX" dirty="0">
                <a:solidFill>
                  <a:srgbClr val="7030A0"/>
                </a:solidFill>
              </a:rPr>
              <a:t>    console</a:t>
            </a:r>
            <a:r>
              <a:rPr lang="es-MX" dirty="0">
                <a:solidFill>
                  <a:schemeClr val="tx1"/>
                </a:solidFill>
              </a:rPr>
              <a:t>.log</a:t>
            </a:r>
            <a:r>
              <a:rPr lang="es-MX" dirty="0">
                <a:solidFill>
                  <a:srgbClr val="0070C0"/>
                </a:solidFill>
              </a:rPr>
              <a:t>('Puntuación:’ </a:t>
            </a:r>
            <a:r>
              <a:rPr lang="es-MX" dirty="0">
                <a:solidFill>
                  <a:schemeClr val="tx1"/>
                </a:solidFill>
              </a:rPr>
              <a:t>, score);</a:t>
            </a:r>
          </a:p>
          <a:p>
            <a:r>
              <a:rPr lang="es-MX" dirty="0">
                <a:solidFill>
                  <a:schemeClr val="tx1"/>
                </a:solidFill>
              </a:rPr>
              <a:t>    </a:t>
            </a:r>
            <a:r>
              <a:rPr lang="es-MX" dirty="0" err="1">
                <a:solidFill>
                  <a:schemeClr val="tx1"/>
                </a:solidFill>
              </a:rPr>
              <a:t>alert</a:t>
            </a:r>
            <a:r>
              <a:rPr lang="es-MX" dirty="0">
                <a:solidFill>
                  <a:schemeClr val="tx1"/>
                </a:solidFill>
              </a:rPr>
              <a:t>(</a:t>
            </a:r>
            <a:r>
              <a:rPr lang="es-MX" dirty="0">
                <a:solidFill>
                  <a:srgbClr val="0070C0"/>
                </a:solidFill>
              </a:rPr>
              <a:t>'Quiz completado. Puedes revisar las respuestas en la consola. Puntuación: ' + </a:t>
            </a:r>
            <a:r>
              <a:rPr lang="es-MX" dirty="0">
                <a:solidFill>
                  <a:schemeClr val="tx1"/>
                </a:solidFill>
              </a:rPr>
              <a:t>score </a:t>
            </a:r>
            <a:r>
              <a:rPr lang="es-MX" dirty="0">
                <a:solidFill>
                  <a:srgbClr val="0070C0"/>
                </a:solidFill>
              </a:rPr>
              <a:t>+ '/' + </a:t>
            </a:r>
            <a:r>
              <a:rPr lang="es-MX" dirty="0" err="1">
                <a:solidFill>
                  <a:schemeClr val="tx1"/>
                </a:solidFill>
              </a:rPr>
              <a:t>numQuestions</a:t>
            </a:r>
            <a:r>
              <a:rPr lang="es-MX" dirty="0">
                <a:solidFill>
                  <a:schemeClr val="tx1"/>
                </a:solidFill>
              </a:rPr>
              <a:t>);</a:t>
            </a:r>
          </a:p>
          <a:p>
            <a:r>
              <a:rPr lang="es-MX" dirty="0">
                <a:solidFill>
                  <a:schemeClr val="tx1"/>
                </a:solidFill>
              </a:rPr>
              <a:t>}</a:t>
            </a:r>
          </a:p>
          <a:p>
            <a:r>
              <a:rPr lang="es-MX" dirty="0">
                <a:solidFill>
                  <a:srgbClr val="7030A0"/>
                </a:solidFill>
              </a:rPr>
              <a:t>&lt;/script&gt;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body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html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7"/>
            <a:ext cx="7772400" cy="42456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9298545"/>
            <a:ext cx="7889358" cy="759854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5C6B524-06EC-37E8-D824-C170489C3085}"/>
              </a:ext>
            </a:extLst>
          </p:cNvPr>
          <p:cNvSpPr txBox="1"/>
          <p:nvPr/>
        </p:nvSpPr>
        <p:spPr>
          <a:xfrm>
            <a:off x="953140" y="8644956"/>
            <a:ext cx="59042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Link de visualización:</a:t>
            </a:r>
            <a:r>
              <a:rPr lang="es-CO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CO" dirty="0"/>
              <a:t>https://www.primaveraalegre.com/2024/INTRODUCCI%C3%93N%20A%20LOS%20SISTEMAS/Jonatan%20Daniel%20Bonilla%20Navarro/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11944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1760</TotalTime>
  <Words>1040</Words>
  <Application>Microsoft Office PowerPoint</Application>
  <PresentationFormat>Personalizado</PresentationFormat>
  <Paragraphs>129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704</cp:lastModifiedBy>
  <cp:revision>43</cp:revision>
  <dcterms:created xsi:type="dcterms:W3CDTF">2023-07-26T13:56:00Z</dcterms:created>
  <dcterms:modified xsi:type="dcterms:W3CDTF">2024-05-15T16:52:20Z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