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72" r:id="rId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32" autoAdjust="0"/>
  </p:normalViewPr>
  <p:slideViewPr>
    <p:cSldViewPr snapToGrid="0">
      <p:cViewPr>
        <p:scale>
          <a:sx n="130" d="100"/>
          <a:sy n="130" d="100"/>
        </p:scale>
        <p:origin x="1632" y="-3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933867" y="1665694"/>
            <a:ext cx="2504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 un programa que permita </a:t>
            </a:r>
          </a:p>
          <a:p>
            <a:pPr algn="just"/>
            <a:r>
              <a:rPr lang="es-CO" sz="1200" dirty="0"/>
              <a:t>identificar, el conjunto universal </a:t>
            </a:r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397373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952980" y="5785623"/>
            <a:ext cx="6091763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&lt;!DOCTYPE 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html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7030A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&lt;head&gt;</a:t>
            </a:r>
          </a:p>
          <a:p>
            <a:r>
              <a:rPr lang="es-MX" dirty="0">
                <a:solidFill>
                  <a:srgbClr val="7030A0"/>
                </a:solidFill>
              </a:rPr>
              <a:t>    &lt;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/>
              <a:t>Conjunto de Animales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7030A0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charset</a:t>
            </a:r>
            <a:r>
              <a:rPr lang="es-MX" dirty="0">
                <a:solidFill>
                  <a:srgbClr val="0070C0"/>
                </a:solidFill>
              </a:rPr>
              <a:t>="UTF-8</a:t>
            </a:r>
            <a:r>
              <a:rPr lang="es-MX" dirty="0"/>
              <a:t>"&gt;</a:t>
            </a:r>
          </a:p>
          <a:p>
            <a:r>
              <a:rPr lang="es-MX" dirty="0"/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/>
              <a:t>         </a:t>
            </a:r>
            <a:r>
              <a:rPr lang="es-MX" dirty="0" err="1"/>
              <a:t>body</a:t>
            </a:r>
            <a:r>
              <a:rPr lang="es-MX" dirty="0"/>
              <a:t> {</a:t>
            </a:r>
          </a:p>
          <a:p>
            <a:r>
              <a:rPr lang="es-MX" dirty="0"/>
              <a:t>        </a:t>
            </a:r>
            <a:r>
              <a:rPr lang="es-MX" dirty="0" err="1">
                <a:solidFill>
                  <a:schemeClr val="accent1"/>
                </a:solidFill>
              </a:rPr>
              <a:t>text-align</a:t>
            </a:r>
            <a:r>
              <a:rPr lang="es-MX" dirty="0">
                <a:solidFill>
                  <a:schemeClr val="accent6"/>
                </a:solidFill>
              </a:rPr>
              <a:t>: center;</a:t>
            </a:r>
          </a:p>
          <a:p>
            <a:r>
              <a:rPr lang="es-MX" dirty="0"/>
              <a:t>        </a:t>
            </a:r>
            <a:r>
              <a:rPr lang="es-MX" dirty="0" err="1">
                <a:solidFill>
                  <a:schemeClr val="accent1"/>
                </a:solidFill>
              </a:rPr>
              <a:t>font-family</a:t>
            </a:r>
            <a:r>
              <a:rPr lang="es-MX" dirty="0">
                <a:solidFill>
                  <a:schemeClr val="accent1"/>
                </a:solidFill>
              </a:rPr>
              <a:t>: </a:t>
            </a:r>
            <a:r>
              <a:rPr lang="es-MX" dirty="0"/>
              <a:t>COMICS, </a:t>
            </a:r>
            <a:r>
              <a:rPr lang="es-MX" dirty="0" err="1">
                <a:solidFill>
                  <a:schemeClr val="accent6"/>
                </a:solidFill>
              </a:rPr>
              <a:t>sans-serif</a:t>
            </a:r>
            <a:r>
              <a:rPr lang="es-MX" dirty="0">
                <a:solidFill>
                  <a:schemeClr val="accent6"/>
                </a:solidFill>
              </a:rPr>
              <a:t>;</a:t>
            </a:r>
          </a:p>
          <a:p>
            <a:r>
              <a:rPr lang="es-MX" dirty="0"/>
              <a:t>        </a:t>
            </a:r>
            <a:r>
              <a:rPr lang="es-MX" dirty="0" err="1">
                <a:solidFill>
                  <a:schemeClr val="accent1"/>
                </a:solidFill>
              </a:rPr>
              <a:t>font-size</a:t>
            </a:r>
            <a:r>
              <a:rPr lang="es-MX" dirty="0">
                <a:solidFill>
                  <a:schemeClr val="accent1"/>
                </a:solidFill>
              </a:rPr>
              <a:t>: 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30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/>
              <a:t>;</a:t>
            </a:r>
          </a:p>
          <a:p>
            <a:r>
              <a:rPr lang="es-MX" dirty="0"/>
              <a:t>        </a:t>
            </a:r>
            <a:r>
              <a:rPr lang="es-MX" dirty="0">
                <a:solidFill>
                  <a:schemeClr val="accent1"/>
                </a:solidFill>
              </a:rPr>
              <a:t>COLOR</a:t>
            </a:r>
            <a:r>
              <a:rPr lang="es-MX" dirty="0">
                <a:solidFill>
                  <a:schemeClr val="accent6"/>
                </a:solidFill>
              </a:rPr>
              <a:t>: </a:t>
            </a:r>
            <a:r>
              <a:rPr lang="es-MX" dirty="0" err="1">
                <a:solidFill>
                  <a:schemeClr val="accent6"/>
                </a:solidFill>
              </a:rPr>
              <a:t>black</a:t>
            </a:r>
            <a:r>
              <a:rPr lang="es-MX" dirty="0">
                <a:solidFill>
                  <a:schemeClr val="accent6"/>
                </a:solidFill>
              </a:rPr>
              <a:t>;</a:t>
            </a:r>
          </a:p>
          <a:p>
            <a:r>
              <a:rPr lang="es-MX" dirty="0"/>
              <a:t>    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B888048-2ECB-4604-A2F7-A62763C55A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41" y="2450341"/>
            <a:ext cx="3205608" cy="212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1374418"/>
            <a:ext cx="7028120" cy="6630438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694931" y="1817014"/>
            <a:ext cx="665992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800" dirty="0"/>
              <a:t>}</a:t>
            </a:r>
          </a:p>
          <a:p>
            <a:endParaRPr lang="es-MX" sz="800" dirty="0"/>
          </a:p>
          <a:p>
            <a:r>
              <a:rPr lang="es-MX" sz="800" dirty="0">
                <a:solidFill>
                  <a:srgbClr val="7030A0"/>
                </a:solidFill>
              </a:rPr>
              <a:t>    #titulo </a:t>
            </a:r>
            <a:r>
              <a:rPr lang="es-MX" sz="800" dirty="0"/>
              <a:t>{</a:t>
            </a:r>
          </a:p>
          <a:p>
            <a:r>
              <a:rPr lang="es-MX" sz="800" dirty="0"/>
              <a:t>        </a:t>
            </a:r>
            <a:r>
              <a:rPr lang="es-MX" sz="800" dirty="0" err="1"/>
              <a:t>margin</a:t>
            </a:r>
            <a:r>
              <a:rPr lang="es-MX" sz="800" dirty="0"/>
              <a:t>-top: 30px;</a:t>
            </a:r>
          </a:p>
          <a:p>
            <a:r>
              <a:rPr lang="es-MX" sz="800" dirty="0"/>
              <a:t>        </a:t>
            </a:r>
            <a:r>
              <a:rPr lang="es-MX" sz="800" dirty="0" err="1"/>
              <a:t>font-size</a:t>
            </a:r>
            <a:r>
              <a:rPr lang="es-MX" sz="800" dirty="0"/>
              <a:t>: 42px;</a:t>
            </a:r>
          </a:p>
          <a:p>
            <a:r>
              <a:rPr lang="es-MX" sz="800" dirty="0"/>
              <a:t>    }</a:t>
            </a:r>
          </a:p>
          <a:p>
            <a:endParaRPr lang="es-MX" sz="800" dirty="0"/>
          </a:p>
          <a:p>
            <a:r>
              <a:rPr lang="es-MX" sz="800" dirty="0"/>
              <a:t>    </a:t>
            </a:r>
            <a:r>
              <a:rPr lang="es-MX" sz="800" dirty="0">
                <a:solidFill>
                  <a:srgbClr val="7030A0"/>
                </a:solidFill>
              </a:rPr>
              <a:t>#imagen </a:t>
            </a:r>
            <a:r>
              <a:rPr lang="es-MX" sz="800" dirty="0"/>
              <a:t>{</a:t>
            </a:r>
          </a:p>
          <a:p>
            <a:r>
              <a:rPr lang="es-MX" sz="800" dirty="0"/>
              <a:t>        </a:t>
            </a:r>
            <a:r>
              <a:rPr lang="es-MX" sz="800" dirty="0" err="1"/>
              <a:t>margin</a:t>
            </a:r>
            <a:r>
              <a:rPr lang="es-MX" sz="800" dirty="0"/>
              <a:t>-top: 40px;</a:t>
            </a:r>
          </a:p>
          <a:p>
            <a:r>
              <a:rPr lang="es-MX" sz="800" dirty="0"/>
              <a:t>        </a:t>
            </a:r>
            <a:r>
              <a:rPr lang="es-MX" sz="800" dirty="0" err="1"/>
              <a:t>width</a:t>
            </a:r>
            <a:r>
              <a:rPr lang="es-MX" sz="800" dirty="0"/>
              <a:t>: 300px;</a:t>
            </a:r>
          </a:p>
          <a:p>
            <a:r>
              <a:rPr lang="es-MX" sz="800" dirty="0"/>
              <a:t>    }</a:t>
            </a:r>
          </a:p>
          <a:p>
            <a:endParaRPr lang="es-MX" sz="800" dirty="0"/>
          </a:p>
          <a:p>
            <a:r>
              <a:rPr lang="es-MX" sz="800" dirty="0">
                <a:solidFill>
                  <a:srgbClr val="7030A0"/>
                </a:solidFill>
              </a:rPr>
              <a:t>    &lt;/</a:t>
            </a:r>
            <a:r>
              <a:rPr lang="es-MX" sz="800" dirty="0" err="1">
                <a:solidFill>
                  <a:srgbClr val="7030A0"/>
                </a:solidFill>
              </a:rPr>
              <a:t>style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/>
              <a:t>   </a:t>
            </a:r>
          </a:p>
          <a:p>
            <a:r>
              <a:rPr lang="es-MX" sz="800" dirty="0">
                <a:solidFill>
                  <a:srgbClr val="7030A0"/>
                </a:solidFill>
              </a:rPr>
              <a:t>&lt;/head&gt;</a:t>
            </a:r>
          </a:p>
          <a:p>
            <a:endParaRPr lang="es-MX" sz="800" dirty="0"/>
          </a:p>
          <a:p>
            <a:r>
              <a:rPr lang="es-MX" sz="800" dirty="0">
                <a:solidFill>
                  <a:srgbClr val="7030A0"/>
                </a:solidFill>
              </a:rPr>
              <a:t>&lt;</a:t>
            </a:r>
            <a:r>
              <a:rPr lang="es-MX" sz="800" dirty="0" err="1">
                <a:solidFill>
                  <a:srgbClr val="7030A0"/>
                </a:solidFill>
              </a:rPr>
              <a:t>body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 &lt;H1&gt;¿</a:t>
            </a:r>
            <a:r>
              <a:rPr lang="es-MX" sz="800" dirty="0"/>
              <a:t>Cual es el conjunto universal?</a:t>
            </a:r>
            <a:r>
              <a:rPr lang="es-MX" sz="800" dirty="0">
                <a:solidFill>
                  <a:srgbClr val="7030A0"/>
                </a:solidFill>
              </a:rPr>
              <a:t>&lt;/H1&gt;</a:t>
            </a:r>
          </a:p>
          <a:p>
            <a:r>
              <a:rPr lang="es-MX" sz="800" dirty="0"/>
              <a:t>   </a:t>
            </a:r>
            <a:r>
              <a:rPr lang="es-MX" sz="800" dirty="0">
                <a:solidFill>
                  <a:srgbClr val="7030A0"/>
                </a:solidFill>
              </a:rPr>
              <a:t> &lt;</a:t>
            </a:r>
            <a:r>
              <a:rPr lang="es-MX" sz="800" dirty="0" err="1">
                <a:solidFill>
                  <a:srgbClr val="7030A0"/>
                </a:solidFill>
              </a:rPr>
              <a:t>form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/>
              <a:t>        </a:t>
            </a:r>
            <a:r>
              <a:rPr lang="es-MX" sz="800" dirty="0">
                <a:solidFill>
                  <a:srgbClr val="7030A0"/>
                </a:solidFill>
              </a:rPr>
              <a:t>&lt;</a:t>
            </a:r>
            <a:r>
              <a:rPr lang="es-MX" sz="800" dirty="0" err="1">
                <a:solidFill>
                  <a:srgbClr val="7030A0"/>
                </a:solidFill>
              </a:rPr>
              <a:t>img</a:t>
            </a:r>
            <a:r>
              <a:rPr lang="es-MX" sz="800" dirty="0">
                <a:solidFill>
                  <a:srgbClr val="7030A0"/>
                </a:solidFill>
              </a:rPr>
              <a:t> </a:t>
            </a:r>
            <a:r>
              <a:rPr lang="es-MX" sz="800" dirty="0">
                <a:solidFill>
                  <a:schemeClr val="accent2"/>
                </a:solidFill>
              </a:rPr>
              <a:t>id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"operaciones" </a:t>
            </a:r>
            <a:r>
              <a:rPr lang="es-MX" sz="800" dirty="0" err="1">
                <a:solidFill>
                  <a:schemeClr val="accent2"/>
                </a:solidFill>
              </a:rPr>
              <a:t>src</a:t>
            </a:r>
            <a:r>
              <a:rPr lang="es-MX" sz="800" dirty="0"/>
              <a:t>=</a:t>
            </a:r>
            <a:r>
              <a:rPr lang="es-MX" sz="800" dirty="0">
                <a:solidFill>
                  <a:schemeClr val="accent1"/>
                </a:solidFill>
              </a:rPr>
              <a:t>"conjunto 2.2.png" </a:t>
            </a:r>
            <a:r>
              <a:rPr lang="es-MX" sz="800" dirty="0" err="1">
                <a:solidFill>
                  <a:schemeClr val="accent2"/>
                </a:solidFill>
              </a:rPr>
              <a:t>alt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"Operaciones" </a:t>
            </a:r>
            <a:r>
              <a:rPr lang="es-MX" sz="800" dirty="0">
                <a:solidFill>
                  <a:srgbClr val="7030A0"/>
                </a:solidFill>
              </a:rPr>
              <a:t>/&gt;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&lt;p&gt;</a:t>
            </a:r>
            <a:r>
              <a:rPr lang="es-MX" sz="800" dirty="0"/>
              <a:t>¿Cuál es el conjunto universal?</a:t>
            </a:r>
            <a:r>
              <a:rPr lang="es-MX" sz="800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&lt;input</a:t>
            </a:r>
            <a:r>
              <a:rPr lang="es-MX" sz="800" dirty="0"/>
              <a:t> </a:t>
            </a:r>
            <a:r>
              <a:rPr lang="es-MX" sz="800" dirty="0" err="1">
                <a:solidFill>
                  <a:schemeClr val="accent2"/>
                </a:solidFill>
              </a:rPr>
              <a:t>type</a:t>
            </a:r>
            <a:r>
              <a:rPr lang="es-MX" sz="800" dirty="0">
                <a:solidFill>
                  <a:schemeClr val="accent5"/>
                </a:solidFill>
              </a:rPr>
              <a:t>="radio"</a:t>
            </a:r>
            <a:r>
              <a:rPr lang="es-MX" sz="800" dirty="0"/>
              <a:t> </a:t>
            </a:r>
            <a:r>
              <a:rPr lang="es-MX" sz="800" dirty="0">
                <a:solidFill>
                  <a:schemeClr val="accent2"/>
                </a:solidFill>
              </a:rPr>
              <a:t>id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"radio1" </a:t>
            </a:r>
            <a:r>
              <a:rPr lang="es-MX" sz="800" dirty="0" err="1">
                <a:solidFill>
                  <a:schemeClr val="accent2"/>
                </a:solidFill>
              </a:rPr>
              <a:t>name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"conjunto1"&gt;</a:t>
            </a:r>
            <a:r>
              <a:rPr lang="es-MX" sz="800" dirty="0"/>
              <a:t>Pollo, gallo y gallina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</a:t>
            </a:r>
            <a:r>
              <a:rPr lang="es-MX" sz="800" dirty="0" err="1">
                <a:solidFill>
                  <a:srgbClr val="7030A0"/>
                </a:solidFill>
              </a:rPr>
              <a:t>br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&lt;input</a:t>
            </a:r>
            <a:r>
              <a:rPr lang="es-MX" sz="800" dirty="0"/>
              <a:t> </a:t>
            </a:r>
            <a:r>
              <a:rPr lang="es-MX" sz="800" dirty="0" err="1">
                <a:solidFill>
                  <a:schemeClr val="accent2"/>
                </a:solidFill>
              </a:rPr>
              <a:t>type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"radio" </a:t>
            </a:r>
            <a:r>
              <a:rPr lang="es-MX" sz="800" dirty="0">
                <a:solidFill>
                  <a:schemeClr val="accent2"/>
                </a:solidFill>
              </a:rPr>
              <a:t>id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"radio2" </a:t>
            </a:r>
            <a:r>
              <a:rPr lang="es-MX" sz="800" dirty="0" err="1">
                <a:solidFill>
                  <a:schemeClr val="accent2"/>
                </a:solidFill>
              </a:rPr>
              <a:t>name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"conjunto2"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  <a:r>
              <a:rPr lang="es-MX" sz="800" dirty="0"/>
              <a:t>Oveja y vaca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</a:t>
            </a:r>
            <a:r>
              <a:rPr lang="es-MX" sz="800" dirty="0" err="1">
                <a:solidFill>
                  <a:srgbClr val="7030A0"/>
                </a:solidFill>
              </a:rPr>
              <a:t>br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/>
              <a:t>        </a:t>
            </a:r>
            <a:r>
              <a:rPr lang="es-MX" sz="800" dirty="0">
                <a:solidFill>
                  <a:srgbClr val="7030A0"/>
                </a:solidFill>
              </a:rPr>
              <a:t>&lt;input </a:t>
            </a:r>
            <a:r>
              <a:rPr lang="es-MX" sz="800" dirty="0" err="1">
                <a:solidFill>
                  <a:schemeClr val="accent2"/>
                </a:solidFill>
              </a:rPr>
              <a:t>type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"radio" </a:t>
            </a:r>
            <a:r>
              <a:rPr lang="es-MX" sz="800" dirty="0">
                <a:solidFill>
                  <a:schemeClr val="accent2"/>
                </a:solidFill>
              </a:rPr>
              <a:t>id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"radio3" </a:t>
            </a:r>
            <a:r>
              <a:rPr lang="es-MX" sz="800" dirty="0" err="1">
                <a:solidFill>
                  <a:schemeClr val="accent2"/>
                </a:solidFill>
              </a:rPr>
              <a:t>name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"conjunto3"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  <a:r>
              <a:rPr lang="es-MX" sz="800" dirty="0"/>
              <a:t>Oveja, vaca, perro, gallo, pollo y gallina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</a:t>
            </a:r>
            <a:r>
              <a:rPr lang="es-MX" sz="800" dirty="0" err="1">
                <a:solidFill>
                  <a:srgbClr val="7030A0"/>
                </a:solidFill>
              </a:rPr>
              <a:t>br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&lt;input </a:t>
            </a:r>
            <a:r>
              <a:rPr lang="es-MX" sz="800" dirty="0" err="1">
                <a:solidFill>
                  <a:schemeClr val="accent2"/>
                </a:solidFill>
              </a:rPr>
              <a:t>type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</a:t>
            </a:r>
            <a:r>
              <a:rPr lang="es-MX" sz="800" dirty="0" err="1">
                <a:solidFill>
                  <a:schemeClr val="accent5"/>
                </a:solidFill>
              </a:rPr>
              <a:t>button</a:t>
            </a:r>
            <a:r>
              <a:rPr lang="es-MX" sz="800" dirty="0">
                <a:solidFill>
                  <a:schemeClr val="accent5"/>
                </a:solidFill>
              </a:rPr>
              <a:t>"</a:t>
            </a:r>
            <a:r>
              <a:rPr lang="es-MX" sz="800" dirty="0"/>
              <a:t> </a:t>
            </a:r>
            <a:r>
              <a:rPr lang="es-MX" sz="800" dirty="0" err="1">
                <a:solidFill>
                  <a:schemeClr val="accent2"/>
                </a:solidFill>
              </a:rPr>
              <a:t>value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5"/>
                </a:solidFill>
              </a:rPr>
              <a:t>"Mostrar" </a:t>
            </a:r>
            <a:r>
              <a:rPr lang="es-MX" sz="800" dirty="0" err="1">
                <a:solidFill>
                  <a:schemeClr val="accent2"/>
                </a:solidFill>
              </a:rPr>
              <a:t>onClick</a:t>
            </a:r>
            <a:r>
              <a:rPr lang="es-MX" sz="800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sz="800" dirty="0">
                <a:solidFill>
                  <a:schemeClr val="accent1"/>
                </a:solidFill>
              </a:rPr>
              <a:t>"</a:t>
            </a:r>
            <a:r>
              <a:rPr lang="es-MX" sz="800" dirty="0" err="1">
                <a:solidFill>
                  <a:schemeClr val="accent1"/>
                </a:solidFill>
              </a:rPr>
              <a:t>mostrarSeleccionado</a:t>
            </a:r>
            <a:r>
              <a:rPr lang="es-MX" sz="800" dirty="0">
                <a:solidFill>
                  <a:schemeClr val="accent1"/>
                </a:solidFill>
              </a:rPr>
              <a:t>()"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r>
              <a:rPr lang="es-MX" sz="800" dirty="0"/>
              <a:t>    </a:t>
            </a:r>
            <a:r>
              <a:rPr lang="es-MX" sz="800" dirty="0">
                <a:solidFill>
                  <a:srgbClr val="7030A0"/>
                </a:solidFill>
              </a:rPr>
              <a:t>&lt;/</a:t>
            </a:r>
            <a:r>
              <a:rPr lang="es-MX" sz="800" dirty="0" err="1">
                <a:solidFill>
                  <a:srgbClr val="7030A0"/>
                </a:solidFill>
              </a:rPr>
              <a:t>form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endParaRPr lang="es-MX" sz="800" dirty="0"/>
          </a:p>
          <a:p>
            <a:r>
              <a:rPr lang="es-MX" sz="800" dirty="0"/>
              <a:t>    </a:t>
            </a:r>
            <a:r>
              <a:rPr lang="es-MX" sz="800" dirty="0">
                <a:solidFill>
                  <a:srgbClr val="7030A0"/>
                </a:solidFill>
              </a:rPr>
              <a:t>&lt;script&gt;</a:t>
            </a:r>
          </a:p>
          <a:p>
            <a:r>
              <a:rPr lang="es-MX" sz="800" dirty="0"/>
              <a:t>       </a:t>
            </a:r>
            <a:r>
              <a:rPr lang="es-MX" sz="800" dirty="0">
                <a:solidFill>
                  <a:srgbClr val="7030A0"/>
                </a:solidFill>
              </a:rPr>
              <a:t> </a:t>
            </a:r>
            <a:r>
              <a:rPr lang="es-MX" sz="800" dirty="0" err="1">
                <a:solidFill>
                  <a:srgbClr val="7030A0"/>
                </a:solidFill>
              </a:rPr>
              <a:t>function</a:t>
            </a:r>
            <a:r>
              <a:rPr lang="es-MX" sz="800" dirty="0">
                <a:solidFill>
                  <a:srgbClr val="7030A0"/>
                </a:solidFill>
              </a:rPr>
              <a:t> </a:t>
            </a:r>
            <a:r>
              <a:rPr lang="es-MX" sz="800" dirty="0" err="1"/>
              <a:t>mostrarSeleccionado</a:t>
            </a:r>
            <a:r>
              <a:rPr lang="es-MX" sz="800" dirty="0"/>
              <a:t>() {</a:t>
            </a:r>
          </a:p>
          <a:p>
            <a:r>
              <a:rPr lang="es-MX" sz="800" dirty="0"/>
              <a:t>            </a:t>
            </a:r>
            <a:r>
              <a:rPr lang="es-MX" sz="800" dirty="0" err="1">
                <a:solidFill>
                  <a:srgbClr val="7030A0"/>
                </a:solidFill>
              </a:rPr>
              <a:t>if</a:t>
            </a:r>
            <a:r>
              <a:rPr lang="es-MX" sz="800" dirty="0"/>
              <a:t> (</a:t>
            </a:r>
            <a:r>
              <a:rPr lang="es-MX" sz="800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document.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'radio1'</a:t>
            </a:r>
            <a:r>
              <a:rPr lang="es-MX" sz="800" dirty="0"/>
              <a:t>).</a:t>
            </a:r>
            <a:r>
              <a:rPr lang="es-MX" sz="800" dirty="0" err="1"/>
              <a:t>checked</a:t>
            </a:r>
            <a:r>
              <a:rPr lang="es-MX" sz="800" dirty="0"/>
              <a:t>) {</a:t>
            </a:r>
          </a:p>
          <a:p>
            <a:r>
              <a:rPr lang="es-MX" sz="800" dirty="0"/>
              <a:t>                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alert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'Este es el conjunto A, no es el universal'</a:t>
            </a:r>
            <a:r>
              <a:rPr lang="es-MX" sz="800" dirty="0">
                <a:solidFill>
                  <a:schemeClr val="tx1"/>
                </a:solidFill>
              </a:rPr>
              <a:t>);</a:t>
            </a:r>
          </a:p>
          <a:p>
            <a:r>
              <a:rPr lang="es-MX" sz="800" dirty="0"/>
              <a:t>            }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    </a:t>
            </a:r>
            <a:r>
              <a:rPr lang="es-MX" sz="800" dirty="0" err="1">
                <a:solidFill>
                  <a:srgbClr val="7030A0"/>
                </a:solidFill>
              </a:rPr>
              <a:t>if</a:t>
            </a:r>
            <a:r>
              <a:rPr lang="es-MX" sz="800" dirty="0">
                <a:solidFill>
                  <a:srgbClr val="7030A0"/>
                </a:solidFill>
              </a:rPr>
              <a:t> </a:t>
            </a:r>
            <a:r>
              <a:rPr lang="es-MX" sz="800" dirty="0"/>
              <a:t>(</a:t>
            </a:r>
            <a:r>
              <a:rPr lang="es-MX" sz="800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document</a:t>
            </a:r>
            <a:r>
              <a:rPr lang="es-MX" sz="800" dirty="0" err="1"/>
              <a:t>.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'radio2'</a:t>
            </a:r>
            <a:r>
              <a:rPr lang="es-MX" sz="800" dirty="0"/>
              <a:t>).</a:t>
            </a:r>
            <a:r>
              <a:rPr lang="es-MX" sz="800" dirty="0" err="1"/>
              <a:t>checked</a:t>
            </a:r>
            <a:r>
              <a:rPr lang="es-MX" sz="800" dirty="0"/>
              <a:t>) {</a:t>
            </a:r>
          </a:p>
          <a:p>
            <a:r>
              <a:rPr lang="es-MX" sz="800" dirty="0"/>
              <a:t>                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alert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'Este es el conjunto B, no es el universal'</a:t>
            </a:r>
            <a:r>
              <a:rPr lang="es-MX" sz="800" dirty="0">
                <a:solidFill>
                  <a:schemeClr val="tx1"/>
                </a:solidFill>
              </a:rPr>
              <a:t>);</a:t>
            </a:r>
          </a:p>
          <a:p>
            <a:r>
              <a:rPr lang="es-MX" sz="800" dirty="0"/>
              <a:t>            }</a:t>
            </a:r>
          </a:p>
          <a:p>
            <a:r>
              <a:rPr lang="es-MX" sz="800" dirty="0">
                <a:solidFill>
                  <a:srgbClr val="7030A0"/>
                </a:solidFill>
              </a:rPr>
              <a:t>            </a:t>
            </a:r>
            <a:r>
              <a:rPr lang="es-MX" sz="800" dirty="0" err="1">
                <a:solidFill>
                  <a:srgbClr val="7030A0"/>
                </a:solidFill>
              </a:rPr>
              <a:t>if</a:t>
            </a:r>
            <a:r>
              <a:rPr lang="es-MX" sz="800" dirty="0"/>
              <a:t> (</a:t>
            </a:r>
            <a:r>
              <a:rPr lang="es-MX" sz="800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document.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'radio3'</a:t>
            </a:r>
            <a:r>
              <a:rPr lang="es-MX" sz="800" dirty="0"/>
              <a:t>).</a:t>
            </a:r>
            <a:r>
              <a:rPr lang="es-MX" sz="800" dirty="0" err="1"/>
              <a:t>checked</a:t>
            </a:r>
            <a:r>
              <a:rPr lang="es-MX" sz="800" dirty="0"/>
              <a:t>) {</a:t>
            </a:r>
          </a:p>
          <a:p>
            <a:r>
              <a:rPr lang="es-MX" sz="800" dirty="0"/>
              <a:t>                </a:t>
            </a:r>
            <a:r>
              <a:rPr lang="es-MX" sz="800" dirty="0" err="1">
                <a:solidFill>
                  <a:schemeClr val="bg1">
                    <a:lumMod val="50000"/>
                  </a:schemeClr>
                </a:solidFill>
              </a:rPr>
              <a:t>alert</a:t>
            </a:r>
            <a:r>
              <a:rPr lang="es-MX" sz="800" dirty="0"/>
              <a:t>(</a:t>
            </a:r>
            <a:r>
              <a:rPr lang="es-MX" sz="800" dirty="0">
                <a:solidFill>
                  <a:srgbClr val="0070C0"/>
                </a:solidFill>
              </a:rPr>
              <a:t>'Perfecto, este es el conjunto universal</a:t>
            </a:r>
            <a:r>
              <a:rPr lang="es-MX" sz="800" dirty="0">
                <a:solidFill>
                  <a:schemeClr val="tx1"/>
                </a:solidFill>
              </a:rPr>
              <a:t>');</a:t>
            </a:r>
          </a:p>
          <a:p>
            <a:r>
              <a:rPr lang="es-MX" sz="800" dirty="0"/>
              <a:t>            }</a:t>
            </a:r>
          </a:p>
          <a:p>
            <a:endParaRPr lang="es-MX" sz="800" dirty="0"/>
          </a:p>
          <a:p>
            <a:r>
              <a:rPr lang="es-MX" sz="800" dirty="0"/>
              <a:t>        }</a:t>
            </a:r>
          </a:p>
          <a:p>
            <a:r>
              <a:rPr lang="es-MX" sz="800" dirty="0"/>
              <a:t>    </a:t>
            </a:r>
            <a:r>
              <a:rPr lang="es-MX" sz="800" dirty="0">
                <a:solidFill>
                  <a:srgbClr val="7030A0"/>
                </a:solidFill>
              </a:rPr>
              <a:t>&lt;/script&gt;</a:t>
            </a:r>
          </a:p>
          <a:p>
            <a:endParaRPr lang="es-MX" sz="800" dirty="0"/>
          </a:p>
          <a:p>
            <a:r>
              <a:rPr lang="es-MX" sz="800" dirty="0">
                <a:solidFill>
                  <a:srgbClr val="7030A0"/>
                </a:solidFill>
              </a:rPr>
              <a:t>&lt;/</a:t>
            </a:r>
            <a:r>
              <a:rPr lang="es-MX" sz="800" dirty="0" err="1">
                <a:solidFill>
                  <a:srgbClr val="7030A0"/>
                </a:solidFill>
              </a:rPr>
              <a:t>body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  <a:p>
            <a:endParaRPr lang="es-MX" sz="800" dirty="0"/>
          </a:p>
          <a:p>
            <a:r>
              <a:rPr lang="es-MX" sz="800" dirty="0">
                <a:solidFill>
                  <a:srgbClr val="7030A0"/>
                </a:solidFill>
              </a:rPr>
              <a:t>&lt;/</a:t>
            </a:r>
            <a:r>
              <a:rPr lang="es-MX" sz="800" dirty="0" err="1">
                <a:solidFill>
                  <a:srgbClr val="7030A0"/>
                </a:solidFill>
              </a:rPr>
              <a:t>html</a:t>
            </a:r>
            <a:r>
              <a:rPr lang="es-MX" sz="800" dirty="0">
                <a:solidFill>
                  <a:srgbClr val="7030A0"/>
                </a:solidFill>
              </a:rPr>
              <a:t>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8243" y="8004856"/>
            <a:ext cx="535002" cy="56307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1433245" y="8041331"/>
            <a:ext cx="6918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  <a:r>
              <a:rPr lang="es-CO" sz="1000" dirty="0">
                <a:solidFill>
                  <a:schemeClr val="accent2">
                    <a:lumMod val="75000"/>
                  </a:schemeClr>
                </a:solidFill>
              </a:rPr>
              <a:t> https://www.primaveraalegre.com:2083/cpsess2574324839/frontend/jupiter/filemanager/index.html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386</Words>
  <Application>Microsoft Office PowerPoint</Application>
  <PresentationFormat>Personalizado</PresentationFormat>
  <Paragraphs>68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37</cp:revision>
  <dcterms:created xsi:type="dcterms:W3CDTF">2023-07-26T13:56:00Z</dcterms:created>
  <dcterms:modified xsi:type="dcterms:W3CDTF">2024-05-15T16:54:36Z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